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9" r:id="rId7"/>
    <p:sldId id="272" r:id="rId8"/>
    <p:sldId id="270" r:id="rId9"/>
    <p:sldId id="271" r:id="rId10"/>
    <p:sldId id="273" r:id="rId11"/>
    <p:sldId id="274" r:id="rId12"/>
    <p:sldId id="260" r:id="rId13"/>
    <p:sldId id="261" r:id="rId14"/>
    <p:sldId id="275" r:id="rId15"/>
    <p:sldId id="276" r:id="rId16"/>
    <p:sldId id="277" r:id="rId17"/>
    <p:sldId id="278" r:id="rId18"/>
    <p:sldId id="279" r:id="rId19"/>
    <p:sldId id="280" r:id="rId20"/>
    <p:sldId id="264" r:id="rId21"/>
    <p:sldId id="265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3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332656"/>
            <a:ext cx="6480720" cy="26642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Внеклассное мероприятие по химии для 9 класса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КВН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«Химическая шкатулка»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941168"/>
            <a:ext cx="4176464" cy="1584176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Провела </a:t>
            </a:r>
          </a:p>
          <a:p>
            <a:pPr algn="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учитель химии </a:t>
            </a:r>
          </a:p>
          <a:p>
            <a:pPr algn="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МКОУ «Малоарешевская СОШ»</a:t>
            </a:r>
          </a:p>
          <a:p>
            <a:pPr algn="r"/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Лабзанова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Петимат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Хатуевна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ru-RU" dirty="0" smtClean="0"/>
          </a:p>
        </p:txBody>
      </p:sp>
      <p:pic>
        <p:nvPicPr>
          <p:cNvPr id="4" name="Picture 2" descr="C:\Users\Admin\Downloads\49533160_1254762813_1253126650_a42.jpg"/>
          <p:cNvPicPr>
            <a:picLocks noChangeAspect="1" noChangeArrowheads="1"/>
          </p:cNvPicPr>
          <p:nvPr/>
        </p:nvPicPr>
        <p:blipFill>
          <a:blip r:embed="rId3" cstate="print"/>
          <a:srcRect b="3999"/>
          <a:stretch>
            <a:fillRect/>
          </a:stretch>
        </p:blipFill>
        <p:spPr bwMode="auto">
          <a:xfrm>
            <a:off x="1403648" y="2492896"/>
            <a:ext cx="4320480" cy="3138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5877272"/>
            <a:ext cx="4043362" cy="980728"/>
          </a:xfrm>
        </p:spPr>
        <p:txBody>
          <a:bodyPr/>
          <a:lstStyle/>
          <a:p>
            <a:r>
              <a:rPr lang="ru-RU" i="1" dirty="0" smtClean="0">
                <a:latin typeface="Monotype Corsiva" pitchFamily="66" charset="0"/>
              </a:rPr>
              <a:t>А. </a:t>
            </a:r>
            <a:r>
              <a:rPr lang="ru-RU" i="1" dirty="0" err="1" smtClean="0">
                <a:latin typeface="Monotype Corsiva" pitchFamily="66" charset="0"/>
              </a:rPr>
              <a:t>Ла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Шателье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52736"/>
            <a:ext cx="3422754" cy="4590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Учёный, </a:t>
            </a:r>
            <a:r>
              <a:rPr lang="ru-RU" sz="3600" dirty="0" err="1" smtClean="0"/>
              <a:t>сформулирова</a:t>
            </a:r>
            <a:r>
              <a:rPr lang="ru-RU" sz="3600" dirty="0" smtClean="0"/>
              <a:t> </a:t>
            </a:r>
            <a:r>
              <a:rPr lang="ru-RU" sz="3600" dirty="0" err="1" smtClean="0"/>
              <a:t>вший</a:t>
            </a:r>
            <a:r>
              <a:rPr lang="ru-RU" sz="3600" dirty="0" smtClean="0"/>
              <a:t> принцип химического равновесия. </a:t>
            </a:r>
            <a:endParaRPr lang="ru-RU" sz="3600" dirty="0"/>
          </a:p>
        </p:txBody>
      </p:sp>
      <p:pic>
        <p:nvPicPr>
          <p:cNvPr id="3074" name="Picture 2" descr="http://www.eduspb.com/public/img/biography/l/lechateli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8640"/>
            <a:ext cx="4901045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5805264"/>
            <a:ext cx="4499992" cy="105273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М. Склодовская-Кюри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4464496" cy="612068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/>
              <a:t>Замечательная женщина и общественный деятель, дважды лауреат Нобелевской премии, основатель института радия. В 1898 г совместно с коллегами открыла полоний и радий.</a:t>
            </a:r>
            <a:r>
              <a:rPr lang="ru-RU" dirty="0" smtClean="0"/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eaculture.ru/wp-content/uploads/2017/11/IMG_3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528" y="0"/>
            <a:ext cx="4248472" cy="5730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Конкурс № 4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Музыкальная шкатулка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8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8680"/>
            <a:ext cx="1303338" cy="1146175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580112" y="1844824"/>
            <a:ext cx="34097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идеоряд на тему: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«В мире полиэтилена».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580112" y="3212976"/>
            <a:ext cx="31548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2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Домашнее задание.</a:t>
            </a:r>
            <a:endParaRPr lang="ru-RU" sz="24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(5 баллов)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Конкурс № 5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Слово капитанам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s://yt3.ggpht.com/a-/AN66SAy2CNNqnKFhDYYEYUVVdaWEd8-GqwYYS_C7FA=s800-mo-c-c0xffffffff-rj-k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5040560" cy="50405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36096" y="1412776"/>
            <a:ext cx="34474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Наши милые команды!</a:t>
            </a:r>
          </a:p>
          <a:p>
            <a:r>
              <a:rPr lang="ru-RU" sz="2400" dirty="0" smtClean="0"/>
              <a:t>Вы соперники хоть куда!</a:t>
            </a:r>
          </a:p>
          <a:p>
            <a:r>
              <a:rPr lang="ru-RU" sz="2400" dirty="0" smtClean="0"/>
              <a:t>Ну, а где же капитаны?</a:t>
            </a:r>
          </a:p>
          <a:p>
            <a:r>
              <a:rPr lang="ru-RU" sz="2400" dirty="0" smtClean="0"/>
              <a:t>Соревноваться им пора! </a:t>
            </a:r>
            <a:endParaRPr lang="ru-RU" sz="2400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220072" y="3068960"/>
            <a:ext cx="392392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Капитанам команд нужно составить формулы. Время – 2 мин.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Побеждает тот, кто быстрее 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вернее даст ответы.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 формула – 1 балл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1)Поваренная соль –</a:t>
            </a:r>
            <a:br>
              <a:rPr lang="ru-RU" dirty="0" smtClean="0"/>
            </a:br>
            <a:r>
              <a:rPr lang="ru-RU" dirty="0" smtClean="0"/>
              <a:t>2)Мрамор </a:t>
            </a:r>
            <a:r>
              <a:rPr lang="ru-RU" dirty="0"/>
              <a:t>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3)Бертолетова соль –</a:t>
            </a:r>
            <a:br>
              <a:rPr lang="ru-RU" dirty="0" smtClean="0"/>
            </a:br>
            <a:r>
              <a:rPr lang="ru-RU" dirty="0" smtClean="0"/>
              <a:t>4)Корунд-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5)Гашеная известь –</a:t>
            </a:r>
            <a:br>
              <a:rPr lang="ru-RU" dirty="0" smtClean="0"/>
            </a:br>
            <a:r>
              <a:rPr lang="ru-RU" dirty="0" smtClean="0"/>
              <a:t>6)Плавиковая кислота –</a:t>
            </a:r>
            <a:br>
              <a:rPr lang="ru-RU" dirty="0" smtClean="0"/>
            </a:br>
            <a:r>
              <a:rPr lang="ru-RU" dirty="0" smtClean="0"/>
              <a:t>7)«Веселящий газ» -</a:t>
            </a:r>
            <a:br>
              <a:rPr lang="ru-RU" dirty="0" smtClean="0"/>
            </a:br>
            <a:r>
              <a:rPr lang="ru-RU" dirty="0" smtClean="0"/>
              <a:t>8)Пирит –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1)Поваренная соль –      </a:t>
            </a:r>
            <a:r>
              <a:rPr lang="en-US" dirty="0" err="1" smtClean="0"/>
              <a:t>NaCl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2)Мрамор –</a:t>
            </a:r>
            <a:r>
              <a:rPr lang="en-US" dirty="0" smtClean="0"/>
              <a:t> </a:t>
            </a:r>
            <a:r>
              <a:rPr lang="ru-RU" dirty="0" smtClean="0"/>
              <a:t>                     </a:t>
            </a:r>
            <a:r>
              <a:rPr lang="en-US" dirty="0" smtClean="0"/>
              <a:t>CaCO3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3)Бертолетова соль –     </a:t>
            </a:r>
            <a:r>
              <a:rPr lang="en-US" dirty="0" smtClean="0"/>
              <a:t>KClO3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4)Корунд-                           А!2О3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5)Гашеная известь –       </a:t>
            </a:r>
            <a:r>
              <a:rPr lang="en-US" dirty="0" smtClean="0"/>
              <a:t>Ca(OH)₂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6)Плавиковая кислота – </a:t>
            </a:r>
            <a:r>
              <a:rPr lang="en-US" dirty="0" smtClean="0"/>
              <a:t>HF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7)«Веселящий газ» -</a:t>
            </a:r>
            <a:r>
              <a:rPr lang="en-US" dirty="0" smtClean="0"/>
              <a:t> </a:t>
            </a:r>
            <a:r>
              <a:rPr lang="ru-RU" dirty="0" smtClean="0"/>
              <a:t>      </a:t>
            </a:r>
            <a:r>
              <a:rPr lang="en-US" dirty="0" smtClean="0"/>
              <a:t>N₂O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8)Пирит –               </a:t>
            </a:r>
            <a:r>
              <a:rPr lang="en-US" dirty="0" smtClean="0"/>
              <a:t>FeS2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5841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Конкурс № 6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Экспериментальная шкатулка.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2348880"/>
            <a:ext cx="1697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По 3 балла </a:t>
            </a:r>
          </a:p>
        </p:txBody>
      </p:sp>
      <p:pic>
        <p:nvPicPr>
          <p:cNvPr id="7" name="Содержимое 3" descr="C:\Users\User\Desktop\уроки для конкурсов\images (3)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5544616" cy="4930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Конкурс № 7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Расчетная шкатулка.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53436"/>
            <a:ext cx="4896544" cy="505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 descr="http://zakaz912.ru/wp-content/uploads/2016/02/%D0%BF%D0%B8%D1%81%D1%8C%D0%BC%D0%B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564904"/>
            <a:ext cx="2430270" cy="32403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64088" y="1844824"/>
            <a:ext cx="1558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(5 баллов)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Конкурс № 8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Подарки для друзей.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(для болельщиков)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2708920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(по 1 баллу)</a:t>
            </a:r>
            <a:endParaRPr lang="ru-RU" sz="2400" dirty="0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20888"/>
            <a:ext cx="4392488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Конкурс № 9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Шкатулка с интересом.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724128" y="1552146"/>
            <a:ext cx="32403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Следующий конкурс - тайна «черных шкатулок».  Команды должны определить вещества в черных шкатулках  по подсказкам.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0.allegroimg.com/s400/03be1f/cba80f1d40e79ef2acb632ca5d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65" y="2056167"/>
            <a:ext cx="6048403" cy="4037309"/>
          </a:xfrm>
          <a:prstGeom prst="rect">
            <a:avLst/>
          </a:prstGeom>
          <a:noFill/>
        </p:spPr>
      </p:pic>
      <p:pic>
        <p:nvPicPr>
          <p:cNvPr id="35846" name="Picture 6" descr="https://cdn.dribbble.com/users/81653/screenshots/3299625/ibmblr_questi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92540">
            <a:off x="3177976" y="3207395"/>
            <a:ext cx="1390742" cy="182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88641"/>
            <a:ext cx="8572528" cy="3240359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i="1" dirty="0" smtClean="0">
                <a:solidFill>
                  <a:srgbClr val="FF0000"/>
                </a:solidFill>
              </a:rPr>
              <a:t>“Широко распростирает химия руки свои в дела человеческие... 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куда ни посмотрим, куда ни оглянемся, 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везде обращаются перед нами успехи её прилежания”</a:t>
            </a:r>
            <a:r>
              <a:rPr lang="ru-RU" sz="3600" dirty="0" smtClean="0">
                <a:solidFill>
                  <a:schemeClr val="accent2"/>
                </a:solidFill>
              </a:rPr>
              <a:t/>
            </a:r>
            <a:br>
              <a:rPr lang="ru-RU" sz="3600" dirty="0" smtClean="0">
                <a:solidFill>
                  <a:schemeClr val="accent2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 М.В.Ломоносов.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5088" y="3429000"/>
            <a:ext cx="8208912" cy="263691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Цели данного мероприятия:</a:t>
            </a:r>
          </a:p>
          <a:p>
            <a:pPr lvl="0" algn="l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-Повысить интерес учащихся к химии</a:t>
            </a:r>
          </a:p>
          <a:p>
            <a:pPr lvl="0" algn="l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-Расширить знания учащихся, развить их кругозор</a:t>
            </a:r>
          </a:p>
          <a:p>
            <a:pPr lvl="0" algn="l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-Показать возможности практического использования химических знаний и навыков</a:t>
            </a:r>
          </a:p>
          <a:p>
            <a:pPr lvl="0" algn="l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-Продолжить формирования умений и навыков учащихся при работе с химическими реактивами и лабораторным оборудованием, при  решении химических задач.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Музыкальная пауза: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08721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prstClr val="black"/>
                </a:solidFill>
                <a:ea typeface="+mj-ea"/>
                <a:cs typeface="+mj-cs"/>
              </a:rPr>
              <a:t>Песня в честь поваренной соли</a:t>
            </a:r>
            <a:endParaRPr lang="ru-RU" sz="16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816" y="0"/>
            <a:ext cx="1656184" cy="1722512"/>
          </a:xfrm>
          <a:prstGeom prst="rect">
            <a:avLst/>
          </a:prstGeom>
        </p:spPr>
      </p:pic>
      <p:pic>
        <p:nvPicPr>
          <p:cNvPr id="4100" name="Picture 4" descr="https://otravleno.ru/wp-content/uploads/2017/06/povarennaja-s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42753"/>
            <a:ext cx="6758024" cy="3915247"/>
          </a:xfrm>
          <a:prstGeom prst="rect">
            <a:avLst/>
          </a:prstGeom>
          <a:noFill/>
        </p:spPr>
      </p:pic>
      <p:pic>
        <p:nvPicPr>
          <p:cNvPr id="8" name="Picture 2" descr="http://tytmaster.ru/wp-content/uploads/2018/02/Kristallyi-iz-soli-3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772816"/>
            <a:ext cx="4101521" cy="30785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03648" y="1844824"/>
            <a:ext cx="12506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NaCl</a:t>
            </a:r>
            <a:endParaRPr lang="ru-RU" sz="4400" dirty="0"/>
          </a:p>
        </p:txBody>
      </p:sp>
      <p:pic>
        <p:nvPicPr>
          <p:cNvPr id="4102" name="Picture 6" descr="https://www.ofsi.ru/upload/iblock/54e/478676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832117"/>
            <a:ext cx="2339752" cy="202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Подведение итогов,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определение победителя.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Users\User\Desktop\уроки для конкурсов\images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53"/>
          <a:stretch>
            <a:fillRect/>
          </a:stretch>
        </p:blipFill>
        <p:spPr bwMode="auto">
          <a:xfrm>
            <a:off x="2987824" y="1484784"/>
            <a:ext cx="3096344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png.pngtree.com/back_origin_pic/03/84/41/74f6e2068a33717d530437c4d8191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581128"/>
            <a:ext cx="7171554" cy="2175480"/>
          </a:xfrm>
          <a:prstGeom prst="rect">
            <a:avLst/>
          </a:prstGeom>
          <a:noFill/>
        </p:spPr>
      </p:pic>
      <p:pic>
        <p:nvPicPr>
          <p:cNvPr id="3076" name="Picture 4" descr="http://shkola4okha.ru/images/2017-2018-u.g/foto/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132856"/>
            <a:ext cx="2837784" cy="3329478"/>
          </a:xfrm>
          <a:prstGeom prst="rect">
            <a:avLst/>
          </a:prstGeom>
          <a:noFill/>
        </p:spPr>
      </p:pic>
      <p:pic>
        <p:nvPicPr>
          <p:cNvPr id="3078" name="Picture 6" descr="https://static1.bigstockphoto.com/9/1/1/large2/1198653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44824"/>
            <a:ext cx="2843808" cy="2534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rhivurokov.ru/kopilka/uploads/user_file_56a264179a11a/img_user_file_56a264179a11a_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1520" y="1412776"/>
            <a:ext cx="8197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Желаем Удачи, Успехов и </a:t>
            </a: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овых Открытий!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http://www.remezovi.ru/images/smiles/s3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276872"/>
            <a:ext cx="1688553" cy="1688554"/>
          </a:xfrm>
          <a:prstGeom prst="rect">
            <a:avLst/>
          </a:prstGeom>
          <a:noFill/>
        </p:spPr>
      </p:pic>
      <p:pic>
        <p:nvPicPr>
          <p:cNvPr id="2055" name="Picture 7" descr="https://otvet.imgsmail.ru/download/u_2865db73134673f1d6d1ca237c68e867_80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3739056"/>
            <a:ext cx="1763688" cy="3118945"/>
          </a:xfrm>
          <a:prstGeom prst="rect">
            <a:avLst/>
          </a:prstGeom>
          <a:noFill/>
        </p:spPr>
      </p:pic>
      <p:pic>
        <p:nvPicPr>
          <p:cNvPr id="2057" name="Picture 9" descr="https://thumbs.dreamstime.com/b/pencil-character-graduation-hat-funny-cartoon-holding-diploma-isolated-white-background-eps-file-available-411850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852936"/>
            <a:ext cx="2808312" cy="3706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Конкурс № 1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Визитная карточка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Представление команд и жюри. </a:t>
            </a:r>
            <a:br>
              <a:rPr lang="ru-RU" sz="3100" dirty="0" smtClean="0"/>
            </a:br>
            <a:r>
              <a:rPr lang="ru-RU" sz="3100" dirty="0" smtClean="0"/>
              <a:t> - название команды, девиз, эмблема, обращение к жюри, соперникам и болельщикам. (5 баллов)</a:t>
            </a:r>
            <a:endParaRPr lang="ru-RU" dirty="0"/>
          </a:p>
        </p:txBody>
      </p:sp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36912"/>
            <a:ext cx="6696744" cy="3775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20162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Конкурс № 2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Разминка - «Блиц - вопрос из шкатулки».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5472608" cy="44644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72200" y="2348880"/>
            <a:ext cx="2458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 1 баллу за каждый </a:t>
            </a:r>
          </a:p>
          <a:p>
            <a:r>
              <a:rPr lang="ru-RU" b="1" dirty="0" smtClean="0"/>
              <a:t>правильный ответ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Конкурс № 3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Старые фотографии из шкатулки.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12" y="1520788"/>
            <a:ext cx="6744752" cy="505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64288" y="2276872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(по 1 баллу)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6744752" cy="505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715000"/>
            <a:ext cx="4186238" cy="11430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Менделеев Д.И.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4572032" cy="57150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Выдающийся русский учёный, педагог и общественный деятель. Превосходно овладев методами математики и физики, он применил их к решению проблем химии. В 35 лет совершил он своё величайшее открытие, которое позволило навести строгий порядок в мире химических элементов и впервые осуществить научный прогноз в химии.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dmin\Downloads\Mendele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764704"/>
            <a:ext cx="4532695" cy="4807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0638" y="5715000"/>
            <a:ext cx="4043362" cy="1143000"/>
          </a:xfrm>
        </p:spPr>
        <p:txBody>
          <a:bodyPr/>
          <a:lstStyle/>
          <a:p>
            <a:r>
              <a:rPr lang="ru-RU" i="1" dirty="0" smtClean="0">
                <a:latin typeface="Monotype Corsiva" pitchFamily="66" charset="0"/>
              </a:rPr>
              <a:t>А. Авогадро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4574882" cy="5286412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Итальянский учёный. В 1811 году открыл закон о газах, позже названный его именем. В его честь также названа постоянная, обозначающая число частиц в одном моль вещества. </a:t>
            </a:r>
          </a:p>
          <a:p>
            <a:endParaRPr lang="ru-RU" dirty="0"/>
          </a:p>
        </p:txBody>
      </p:sp>
      <p:pic>
        <p:nvPicPr>
          <p:cNvPr id="11266" name="Picture 2" descr="C:\Users\Admin\Downloads\avogad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571480"/>
            <a:ext cx="385765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0638" y="5715000"/>
            <a:ext cx="4043362" cy="1143000"/>
          </a:xfrm>
        </p:spPr>
        <p:txBody>
          <a:bodyPr/>
          <a:lstStyle/>
          <a:p>
            <a:r>
              <a:rPr lang="ru-RU" i="1" dirty="0" err="1" smtClean="0">
                <a:latin typeface="Monotype Corsiva" pitchFamily="66" charset="0"/>
              </a:rPr>
              <a:t>Антуан</a:t>
            </a:r>
            <a:r>
              <a:rPr lang="ru-RU" i="1" dirty="0" smtClean="0">
                <a:latin typeface="Monotype Corsiva" pitchFamily="66" charset="0"/>
              </a:rPr>
              <a:t> Лавуазье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4574882" cy="5952154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900" dirty="0" smtClean="0"/>
              <a:t>Этот ученый выяснил роль кислорода в процессах горения, окисления, дыхания. Во время Великой французской революции по суду революционного трибунала был </a:t>
            </a:r>
            <a:r>
              <a:rPr lang="ru-RU" sz="3900" dirty="0" err="1" smtClean="0"/>
              <a:t>гильотирован</a:t>
            </a:r>
            <a:r>
              <a:rPr lang="ru-RU" sz="3900" dirty="0" smtClean="0"/>
              <a:t>.  О каком ученом идет речь? </a:t>
            </a:r>
            <a:endParaRPr lang="ru-RU" dirty="0"/>
          </a:p>
        </p:txBody>
      </p:sp>
      <p:pic>
        <p:nvPicPr>
          <p:cNvPr id="7170" name="Picture 2" descr="http://knowledge.su/userfiles/editor/medium/2/18012_113e3b4c48304f-203e41413839413a304f-4d3d46383a3b3e3f3534384f-223e3c-16-7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9" y="246217"/>
            <a:ext cx="3888432" cy="5662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5373216"/>
            <a:ext cx="4114800" cy="1143000"/>
          </a:xfrm>
        </p:spPr>
        <p:txBody>
          <a:bodyPr/>
          <a:lstStyle/>
          <a:p>
            <a:r>
              <a:rPr lang="ru-RU" i="1" dirty="0" smtClean="0">
                <a:latin typeface="Monotype Corsiva" pitchFamily="66" charset="0"/>
              </a:rPr>
              <a:t>М.В. Ломоносов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932040" cy="6858000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Узнав, что отец хочет женить его, решил бежать в Москву. В декабре 1730 года он тайно ночью покинул дом и отправился вместе с караваном с рыбой в Москву. Путешествие до Москвы заняло три недели, и в начале января 1731 года он прибыл в Москву. С собой он взял только одежду и две книжки — «Грамматику» и «Арифметику». А.С. Пушкин писал о нём: “Историк, ритор, химик, минеролог, художник и стихотворец; он всё испытал и всё постиг”.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13314" name="Picture 2" descr="C:\Users\Admin\Downloads\i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7165"/>
            <a:ext cx="4283968" cy="450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465</Words>
  <Application>Microsoft Office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Внеклассное мероприятие по химии для 9 класса  КВН «Химическая шкатулка» </vt:lpstr>
      <vt:lpstr>“Широко распростирает химия руки свои в дела человеческие...  куда ни посмотрим, куда ни оглянемся,  везде обращаются перед нами успехи её прилежания”  М.В.Ломоносов.</vt:lpstr>
      <vt:lpstr>Конкурс № 1 Визитная карточка Представление команд и жюри.   - название команды, девиз, эмблема, обращение к жюри, соперникам и болельщикам. (5 баллов)</vt:lpstr>
      <vt:lpstr>Конкурс № 2  Разминка - «Блиц - вопрос из шкатулки».</vt:lpstr>
      <vt:lpstr>Конкурс № 3  Старые фотографии из шкатулки.</vt:lpstr>
      <vt:lpstr>Менделеев Д.И. </vt:lpstr>
      <vt:lpstr>А. Авогадро</vt:lpstr>
      <vt:lpstr>Антуан Лавуазье</vt:lpstr>
      <vt:lpstr>М.В. Ломоносов</vt:lpstr>
      <vt:lpstr>А. Ла Шателье</vt:lpstr>
      <vt:lpstr>М. Склодовская-Кюри</vt:lpstr>
      <vt:lpstr>Конкурс № 4  Музыкальная шкатулка </vt:lpstr>
      <vt:lpstr>  Конкурс № 5  Слово капитанам </vt:lpstr>
      <vt:lpstr>1)Поваренная соль – 2)Мрамор - 3)Бертолетова соль – 4)Корунд- 5)Гашеная известь – 6)Плавиковая кислота – 7)«Веселящий газ» - 8)Пирит –  </vt:lpstr>
      <vt:lpstr>1)Поваренная соль –      NaCl 2)Мрамор –                      CaCO3 3)Бертолетова соль –     KClO3 4)Корунд-                           А!2О3 5)Гашеная известь –       Ca(OH)₂ 6)Плавиковая кислота – HF 7)«Веселящий газ» -       N₂O  8)Пирит –               FeS2  </vt:lpstr>
      <vt:lpstr>Конкурс № 6 Экспериментальная шкатулка. </vt:lpstr>
      <vt:lpstr>Конкурс № 7  Расчетная шкатулка. </vt:lpstr>
      <vt:lpstr> Конкурс № 8  Подарки для друзей.  (для болельщиков)</vt:lpstr>
      <vt:lpstr>Конкурс № 9   Шкатулка с интересом.</vt:lpstr>
      <vt:lpstr>Музыкальная пауза: </vt:lpstr>
      <vt:lpstr>Подведение итогов,  определение победителя.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Acer</cp:lastModifiedBy>
  <cp:revision>22</cp:revision>
  <dcterms:modified xsi:type="dcterms:W3CDTF">2018-12-10T17:51:19Z</dcterms:modified>
</cp:coreProperties>
</file>