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79" r:id="rId3"/>
    <p:sldId id="268" r:id="rId4"/>
    <p:sldId id="265" r:id="rId5"/>
    <p:sldId id="269" r:id="rId6"/>
    <p:sldId id="289" r:id="rId7"/>
    <p:sldId id="260" r:id="rId8"/>
    <p:sldId id="308" r:id="rId9"/>
    <p:sldId id="309" r:id="rId10"/>
    <p:sldId id="281" r:id="rId11"/>
    <p:sldId id="290" r:id="rId12"/>
    <p:sldId id="301" r:id="rId13"/>
    <p:sldId id="302" r:id="rId14"/>
    <p:sldId id="303" r:id="rId15"/>
    <p:sldId id="304" r:id="rId16"/>
    <p:sldId id="305" r:id="rId17"/>
    <p:sldId id="306" r:id="rId18"/>
    <p:sldId id="300" r:id="rId19"/>
    <p:sldId id="307" r:id="rId20"/>
    <p:sldId id="257" r:id="rId21"/>
    <p:sldId id="28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89" autoAdjust="0"/>
    <p:restoredTop sz="96585" autoAdjust="0"/>
  </p:normalViewPr>
  <p:slideViewPr>
    <p:cSldViewPr>
      <p:cViewPr>
        <p:scale>
          <a:sx n="69" d="100"/>
          <a:sy n="69" d="100"/>
        </p:scale>
        <p:origin x="-216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5F2645-AC51-47A5-95CC-5F15FFDD21CD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26AA9D-04FF-4645-AD1E-ADAD60471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6AA9D-04FF-4645-AD1E-ADAD6047117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0904-A453-4364-A3B1-742785542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8D619-4C5D-415B-BBCC-EAD55F714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467F-BF91-4075-9584-D1DDD059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1D714-CAAB-49F0-B22E-6F5EF4A6C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F6BF-A5BB-4033-BF5F-B94DDECDC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A93D-A654-441A-8EDC-28E3A2CCC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059E3-3E33-400C-9091-F59F32EC6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2D4B-2D0E-4D74-9637-AD9F80DB7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3256-00FD-4256-B808-8F224FCCD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44272-912B-418E-B7E5-E6E9DFA14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FBC7-F3D7-4C5F-BBEB-8FE3D648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1B051D-080C-4F46-9157-160DCE98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42875"/>
            <a:ext cx="5929313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14750" y="285750"/>
            <a:ext cx="54292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Ват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l</a:t>
            </a: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ан </a:t>
            </a:r>
            <a:r>
              <a:rPr lang="ru-RU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балтахъантала</a:t>
            </a: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барх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l</a:t>
            </a: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88" y="1357313"/>
            <a:ext cx="3357562" cy="2646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Сначала с этим праздником поздравляли собственно воинов - кадровых военных и ветеранов гражданской, а позже и Великой Отечественной войны.</a:t>
            </a:r>
          </a:p>
        </p:txBody>
      </p:sp>
      <p:pic>
        <p:nvPicPr>
          <p:cNvPr id="21507" name="Picture 2" descr="Картинка 24 из 587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85750"/>
            <a:ext cx="49561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Ленд\Downloads\магом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95250"/>
            <a:ext cx="9753600" cy="7048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Ленд\Downloads\город гаджи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929718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мпЛенд\Downloads\ханпа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5" name="Picture 3" descr="C:\Users\КомпЛенд\Downloads\нурадил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мпЛенд\Downloads\иисмаиил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29684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мпЛенд\Downloads\иииии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мпЛенд\Downloads\суллллл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мпЛенд\Downloads\сул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Рабочий стол\23\2302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214313"/>
            <a:ext cx="85725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Буралаби</a:t>
            </a:r>
            <a:endParaRPr lang="ru-RU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1.Варкьибси 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неш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ца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сари, 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айкьурти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–к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l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ел : 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нешра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Ват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l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анра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</a:t>
            </a:r>
          </a:p>
          <a:p>
            <a:pPr algn="just">
              <a:defRPr/>
            </a:pP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Ват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l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ан 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багьандан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вебк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l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ибсила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хабар 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х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l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ебубк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l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</a:t>
            </a:r>
          </a:p>
          <a:p>
            <a:pPr algn="just">
              <a:defRPr/>
            </a:pP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Вег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l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ла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Ват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l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ан –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неш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урх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l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ла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–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убай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неш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</a:t>
            </a:r>
          </a:p>
          <a:p>
            <a:pPr algn="just"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458200" cy="3441715"/>
          </a:xfrm>
        </p:spPr>
        <p:txBody>
          <a:bodyPr/>
          <a:lstStyle/>
          <a:p>
            <a:r>
              <a:rPr lang="ru-RU" b="1" dirty="0" err="1" smtClean="0"/>
              <a:t>Дявлизив</a:t>
            </a:r>
            <a:r>
              <a:rPr lang="ru-RU" b="1" dirty="0" smtClean="0"/>
              <a:t> </a:t>
            </a:r>
            <a:r>
              <a:rPr lang="ru-RU" b="1" dirty="0" err="1" smtClean="0"/>
              <a:t>вебк</a:t>
            </a:r>
            <a:r>
              <a:rPr lang="en-US" b="1" dirty="0" smtClean="0"/>
              <a:t>l</a:t>
            </a:r>
            <a:r>
              <a:rPr lang="ru-RU" b="1" dirty="0" err="1" smtClean="0"/>
              <a:t>айла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Бебк</a:t>
            </a:r>
            <a:r>
              <a:rPr lang="en-US" b="1" dirty="0" smtClean="0"/>
              <a:t>l</a:t>
            </a:r>
            <a:r>
              <a:rPr lang="ru-RU" b="1" dirty="0" smtClean="0"/>
              <a:t>а </a:t>
            </a:r>
            <a:r>
              <a:rPr lang="ru-RU" b="1" dirty="0" err="1" smtClean="0"/>
              <a:t>жагали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Х</a:t>
            </a:r>
            <a:r>
              <a:rPr lang="en-US" b="1" dirty="0" smtClean="0"/>
              <a:t>l</a:t>
            </a:r>
            <a:r>
              <a:rPr lang="ru-RU" b="1" dirty="0" err="1" smtClean="0"/>
              <a:t>ебкили</a:t>
            </a:r>
            <a:r>
              <a:rPr lang="ru-RU" b="1" dirty="0" smtClean="0"/>
              <a:t> </a:t>
            </a:r>
            <a:r>
              <a:rPr lang="ru-RU" b="1" dirty="0" err="1" smtClean="0"/>
              <a:t>калайла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Хабар </a:t>
            </a:r>
            <a:r>
              <a:rPr lang="ru-RU" b="1" dirty="0" err="1" smtClean="0"/>
              <a:t>халаси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Вебк</a:t>
            </a:r>
            <a:r>
              <a:rPr lang="en-US" b="1" dirty="0" smtClean="0"/>
              <a:t>l</a:t>
            </a:r>
            <a:r>
              <a:rPr lang="ru-RU" b="1" dirty="0" err="1" smtClean="0"/>
              <a:t>алли</a:t>
            </a:r>
            <a:r>
              <a:rPr lang="ru-RU" b="1" dirty="0" smtClean="0"/>
              <a:t> се </a:t>
            </a:r>
            <a:r>
              <a:rPr lang="ru-RU" b="1" dirty="0" err="1" smtClean="0"/>
              <a:t>саби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Ват</a:t>
            </a:r>
            <a:r>
              <a:rPr lang="en-US" b="1" dirty="0" smtClean="0"/>
              <a:t>l</a:t>
            </a:r>
            <a:r>
              <a:rPr lang="ru-RU" b="1" dirty="0" smtClean="0"/>
              <a:t>ан </a:t>
            </a:r>
            <a:r>
              <a:rPr lang="ru-RU" b="1" dirty="0" err="1" smtClean="0"/>
              <a:t>багьандан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сай</a:t>
            </a:r>
            <a:r>
              <a:rPr lang="ru-RU" b="1" dirty="0" smtClean="0"/>
              <a:t> </a:t>
            </a:r>
            <a:r>
              <a:rPr lang="ru-RU" b="1" dirty="0" err="1" smtClean="0"/>
              <a:t>вебк</a:t>
            </a:r>
            <a:r>
              <a:rPr lang="en-US" b="1" dirty="0" smtClean="0"/>
              <a:t>l</a:t>
            </a:r>
            <a:r>
              <a:rPr lang="ru-RU" b="1" dirty="0" smtClean="0"/>
              <a:t>или </a:t>
            </a:r>
            <a:r>
              <a:rPr lang="ru-RU" b="1" dirty="0" err="1" smtClean="0"/>
              <a:t>хьалли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Хабар </a:t>
            </a:r>
            <a:r>
              <a:rPr lang="ru-RU" b="1" dirty="0" err="1" smtClean="0"/>
              <a:t>х</a:t>
            </a:r>
            <a:r>
              <a:rPr lang="en-US" b="1" dirty="0" smtClean="0"/>
              <a:t>l</a:t>
            </a:r>
            <a:r>
              <a:rPr lang="ru-RU" b="1" dirty="0" err="1" smtClean="0"/>
              <a:t>ебубк</a:t>
            </a:r>
            <a:r>
              <a:rPr lang="en-US" b="1" dirty="0" smtClean="0"/>
              <a:t>l</a:t>
            </a:r>
            <a:r>
              <a:rPr lang="ru-RU" b="1" dirty="0" smtClean="0"/>
              <a:t>ар!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7558118" cy="542451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285750"/>
            <a:ext cx="542925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Къиянти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дугьби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Дазурби-границы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Дергъ-бой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Деза-слава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Лугъри-рабы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Бургъи-сражались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49154" name="Picture 2" descr="C:\Documents and Settings\Admin\Рабочий стол\23\2302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725" y="0"/>
            <a:ext cx="245427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14290"/>
            <a:ext cx="8358246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err="1" smtClean="0">
                <a:solidFill>
                  <a:srgbClr val="C00000"/>
                </a:solidFill>
              </a:rPr>
              <a:t>Нушала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r>
              <a:rPr lang="ru-RU" sz="6000" b="1" dirty="0" err="1" smtClean="0">
                <a:solidFill>
                  <a:srgbClr val="C00000"/>
                </a:solidFill>
              </a:rPr>
              <a:t>дигуси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г</a:t>
            </a:r>
            <a:r>
              <a:rPr lang="en-US" sz="6000" b="1" dirty="0" smtClean="0">
                <a:solidFill>
                  <a:srgbClr val="C00000"/>
                </a:solidFill>
              </a:rPr>
              <a:t>l</a:t>
            </a:r>
            <a:r>
              <a:rPr lang="ru-RU" sz="6000" b="1" dirty="0" err="1" smtClean="0">
                <a:solidFill>
                  <a:srgbClr val="C00000"/>
                </a:solidFill>
              </a:rPr>
              <a:t>ярмиялис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r>
              <a:rPr lang="ru-RU" sz="6000" b="1" dirty="0" err="1" smtClean="0">
                <a:solidFill>
                  <a:srgbClr val="C00000"/>
                </a:solidFill>
              </a:rPr>
              <a:t>деза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r>
              <a:rPr lang="ru-RU" sz="6000" b="1" dirty="0" err="1" smtClean="0">
                <a:solidFill>
                  <a:srgbClr val="C00000"/>
                </a:solidFill>
              </a:rPr>
              <a:t>биаб</a:t>
            </a:r>
            <a:r>
              <a:rPr lang="ru-RU" sz="6000" b="1" dirty="0" smtClean="0">
                <a:solidFill>
                  <a:srgbClr val="C00000"/>
                </a:solidFill>
              </a:rPr>
              <a:t>!!!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88" y="428625"/>
            <a:ext cx="4786312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У этого праздника было несколько названий:</a:t>
            </a:r>
          </a:p>
          <a:p>
            <a:pPr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Советской Армии;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Красной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Армии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;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вооруженных сил и военно-морского флота.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Сейчас этот праздник называется </a:t>
            </a:r>
            <a:r>
              <a:rPr lang="ru-RU" sz="21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Днем Защитника Отечества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…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23 февраля поздравляют пап, дедушек, братьев, всех тех, кто служил или служит в рядах Российской армии. Почему же именно 23 февраля считается Днем Защитников Отечества, а не любая другая дата?</a:t>
            </a:r>
          </a:p>
        </p:txBody>
      </p:sp>
      <p:pic>
        <p:nvPicPr>
          <p:cNvPr id="16387" name="Picture 3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FF8"/>
              </a:clrFrom>
              <a:clrTo>
                <a:srgbClr val="EC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857250"/>
            <a:ext cx="402431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14313"/>
            <a:ext cx="4357688" cy="4494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Изначально 23 февраля праздновался как день рождения Красной Армии в честь победы над немецкими войсками. День первой победы стал днем рождения армии. Это как бы обозначило на будущее ее судьбу. Начав с победы, она с той поры не раз громила врагов нашей Родины. Не было ни одного захватчика, который бы не почувствовал на себе силу ее оружия. </a:t>
            </a:r>
          </a:p>
        </p:txBody>
      </p:sp>
      <p:pic>
        <p:nvPicPr>
          <p:cNvPr id="6148" name="Picture 4" descr="http://www.oficery.ru/uploads/image/plakat/kr_armija/k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3786214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5" y="357188"/>
            <a:ext cx="4214813" cy="6832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Армия стала называться Советской, а затем - Российской, а 23 февраля ежегодно отмечался в СССР как всенародный праздник - День Советской Армии и Военно-Морского Флота. После распада СССР 23 февраля было переименовано в </a:t>
            </a:r>
            <a:r>
              <a:rPr lang="ru-RU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защитника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Государственная Дума России 10 февраля 1995 года приняла федеральный закон "О днях воинской славы (победных днях) России", в котором этот день назван так: "23 февраля - День защитника Отечества". 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7171" name="Picture 3" descr="C:\Documents and Settings\Admin\Рабочий стол\23\23020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A"/>
              </a:clrFrom>
              <a:clrTo>
                <a:srgbClr val="F9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42852"/>
            <a:ext cx="3857652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25" y="1500188"/>
            <a:ext cx="3929063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Постепенно традиция видоизменилась и сложилась так, что поздравлять и дарить подарки 23 февраля стали не только военным, но и всем мужчинам и даже мальчикам. Армейский праздник превратился в праздник мужчин и мужского пола в целом. </a:t>
            </a:r>
          </a:p>
        </p:txBody>
      </p:sp>
      <p:pic>
        <p:nvPicPr>
          <p:cNvPr id="59394" name="Picture 2" descr="Картинка 28 из 65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EDDD"/>
              </a:clrFrom>
              <a:clrTo>
                <a:srgbClr val="F9ED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-23813"/>
            <a:ext cx="4214812" cy="6881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812" y="500063"/>
            <a:ext cx="83581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Далай</a:t>
            </a:r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«</a:t>
            </a:r>
            <a:r>
              <a:rPr lang="ru-RU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Сахълира</a:t>
            </a:r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»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»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b="1" dirty="0" err="1" smtClean="0">
                <a:solidFill>
                  <a:srgbClr val="C00000"/>
                </a:solidFill>
              </a:rPr>
              <a:t>Бамсриахъни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err="1" smtClean="0"/>
              <a:t>Эмх</a:t>
            </a:r>
            <a:r>
              <a:rPr lang="en-US" sz="4800" b="1" dirty="0" smtClean="0"/>
              <a:t>l</a:t>
            </a:r>
            <a:r>
              <a:rPr lang="ru-RU" sz="4800" b="1" dirty="0" smtClean="0"/>
              <a:t>е </a:t>
            </a:r>
            <a:r>
              <a:rPr lang="ru-RU" sz="4800" b="1" dirty="0" err="1" smtClean="0"/>
              <a:t>арцур</a:t>
            </a:r>
            <a:r>
              <a:rPr lang="ru-RU" sz="4800" b="1" dirty="0" smtClean="0"/>
              <a:t> , </a:t>
            </a:r>
            <a:r>
              <a:rPr lang="ru-RU" sz="4800" b="1" dirty="0" err="1" smtClean="0"/>
              <a:t>кабииб</a:t>
            </a:r>
            <a:endParaRPr lang="ru-RU" sz="4800" b="1" dirty="0" smtClean="0"/>
          </a:p>
          <a:p>
            <a:r>
              <a:rPr lang="ru-RU" sz="4800" b="1" dirty="0" err="1" smtClean="0"/>
              <a:t>Хъярбала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галгаличи</a:t>
            </a:r>
            <a:r>
              <a:rPr lang="ru-RU" sz="4800" b="1" dirty="0" smtClean="0"/>
              <a:t>.</a:t>
            </a:r>
          </a:p>
          <a:p>
            <a:r>
              <a:rPr lang="ru-RU" sz="4800" b="1" dirty="0" err="1" smtClean="0"/>
              <a:t>Динда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бяхъиб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кабац</a:t>
            </a:r>
            <a:r>
              <a:rPr lang="en-US" sz="4800" b="1" dirty="0" smtClean="0"/>
              <a:t>l</a:t>
            </a:r>
            <a:r>
              <a:rPr lang="ru-RU" sz="4800" b="1" dirty="0" err="1" smtClean="0"/>
              <a:t>иб</a:t>
            </a:r>
            <a:r>
              <a:rPr lang="ru-RU" sz="4800" b="1" dirty="0" smtClean="0"/>
              <a:t>,</a:t>
            </a:r>
          </a:p>
          <a:p>
            <a:r>
              <a:rPr lang="ru-RU" sz="4800" b="1" dirty="0" err="1" smtClean="0"/>
              <a:t>Бех</a:t>
            </a:r>
            <a:r>
              <a:rPr lang="en-US" sz="4800" b="1" dirty="0" smtClean="0"/>
              <a:t>l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гумлачир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делхъ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дариб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54</Words>
  <Application>Microsoft Office PowerPoint</Application>
  <PresentationFormat>Экран (4:3)</PresentationFormat>
  <Paragraphs>32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Бамсриахъни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Дявлизив вебкlайла Бебкlа жагали Хlебкили калайла Хабар халаси  Вебкlалли се саби Ватlан багьандан сай вебкlили хьалли Хабар хlебубкlар!</vt:lpstr>
      <vt:lpstr>Нушала дигуси </vt:lpstr>
      <vt:lpstr>Слайд 21</vt:lpstr>
    </vt:vector>
  </TitlesOfParts>
  <Company>boy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side</dc:creator>
  <cp:lastModifiedBy>учитель</cp:lastModifiedBy>
  <cp:revision>64</cp:revision>
  <dcterms:created xsi:type="dcterms:W3CDTF">2008-05-28T10:20:44Z</dcterms:created>
  <dcterms:modified xsi:type="dcterms:W3CDTF">2022-01-12T12:19:33Z</dcterms:modified>
</cp:coreProperties>
</file>