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8" r:id="rId15"/>
    <p:sldId id="271" r:id="rId16"/>
    <p:sldId id="272" r:id="rId17"/>
    <p:sldId id="273" r:id="rId18"/>
    <p:sldId id="274" r:id="rId19"/>
    <p:sldId id="276" r:id="rId20"/>
    <p:sldId id="279" r:id="rId21"/>
    <p:sldId id="277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47" d="100"/>
          <a:sy n="47" d="100"/>
        </p:scale>
        <p:origin x="-60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54337" cy="439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67" name="Rectangle 1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61988"/>
            <a:ext cx="4554538" cy="344328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3" name="Rectangle 1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8938" cy="409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54337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03B2CC3-2726-4D4F-A4DE-4CE6EEC2C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F92E80A-FCC5-4A8E-A902-FE393FBCBE13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B50FBFA-945B-41F9-A753-3111F5D0A212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69925"/>
            <a:ext cx="4592637" cy="3444875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5C64702-8C89-492D-B460-090462CDDA3B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69925"/>
            <a:ext cx="4592637" cy="3444875"/>
          </a:xfrm>
          <a:solidFill>
            <a:srgbClr val="FFFFFF"/>
          </a:solidFill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635F927-02F4-42CD-B79D-8A8EA1EB4C20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69925"/>
            <a:ext cx="4592637" cy="3444875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ABE71C7-4321-4C98-8CDD-B83BB968EA07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68338"/>
            <a:ext cx="4591050" cy="3444875"/>
          </a:xfrm>
          <a:solidFill>
            <a:srgbClr val="FFFFFF"/>
          </a:solidFill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4DA5514-6436-4E7C-89FD-5251EF6291D5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68338"/>
            <a:ext cx="4591050" cy="3444875"/>
          </a:xfrm>
          <a:solidFill>
            <a:srgbClr val="FFFFFF"/>
          </a:solidFill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52D3F07-E676-44B6-A340-DC42E01B7393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68338"/>
            <a:ext cx="4591050" cy="3444875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D618C46-203D-419A-B5E8-04DE7DBAE877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68338"/>
            <a:ext cx="4591050" cy="3444875"/>
          </a:xfrm>
          <a:solidFill>
            <a:srgbClr val="FFFFFF"/>
          </a:solidFill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FB14E23-C295-45CD-A214-40E8CBEF01B6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68338"/>
            <a:ext cx="4591050" cy="3444875"/>
          </a:xfrm>
          <a:solidFill>
            <a:srgbClr val="FFFFFF"/>
          </a:solidFill>
          <a:ln/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1FDA483-5D51-459C-A27C-B786B8424D87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68338"/>
            <a:ext cx="4591050" cy="3444875"/>
          </a:xfrm>
          <a:solidFill>
            <a:srgbClr val="FFFFFF"/>
          </a:solidFill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5541DB5-38F3-4853-8E39-A52974F2A8EA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6ED3958-E278-4828-B3CC-736579E707CE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69925"/>
            <a:ext cx="4592637" cy="3444875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57281B8-0DDF-4203-A027-12DCF0C27F8F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69925"/>
            <a:ext cx="4592637" cy="3444875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E31721A-3309-4EE5-B63E-0D50C11F5E13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69925"/>
            <a:ext cx="4592637" cy="3444875"/>
          </a:xfrm>
          <a:solidFill>
            <a:srgbClr val="FFFFFF"/>
          </a:solidFill>
          <a:ln/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FA2D8F5-4473-47DA-9F25-B73A18686495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69925"/>
            <a:ext cx="4592637" cy="3444875"/>
          </a:xfrm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5F04470-9685-4B7C-BF1B-CD94029C9857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69925"/>
            <a:ext cx="4592637" cy="3444875"/>
          </a:xfrm>
          <a:solidFill>
            <a:srgbClr val="FFFFFF"/>
          </a:solidFill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F33B603-DC82-485A-8B14-DB9758783C22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69925"/>
            <a:ext cx="4592637" cy="3444875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6AB574A-CD9F-446A-A574-9F22DEDA7F47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8713" y="669925"/>
            <a:ext cx="4592637" cy="3444875"/>
          </a:xfrm>
          <a:solidFill>
            <a:srgbClr val="FFFFFF"/>
          </a:solidFill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214EE-5232-4F9A-B0B6-0A925DB99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078A-AD2B-4DBB-B26F-1DE38497B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6700" y="-206375"/>
            <a:ext cx="2052638" cy="6315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206375"/>
            <a:ext cx="6007100" cy="6315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B1D03-FDE4-4932-8AE2-7A5263998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B3C77-134D-41CF-8210-34911C027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55575-9D87-4079-B730-1C6D57677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907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675" y="1600200"/>
            <a:ext cx="4030663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CC7F5-391B-45DD-97EB-079190997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318C4-C382-4260-AD58-2BCFCA7D2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0C240-CCA0-4B9E-83A7-C9792AC5F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C5F9A-9856-4981-8902-988534D2D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F9F7E-1DBE-4F47-81FD-6FFBEBDCB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3A59B-32A6-4E8D-9303-0A2065874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06375"/>
            <a:ext cx="8212138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2138" cy="450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6138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ru-RU"/>
              <a:t>02.02.11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6138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17AC92-6E09-40B9-8E5D-04C744ADF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800225" y="-15875"/>
            <a:ext cx="5972175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4224338" y="4897438"/>
            <a:ext cx="488315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smtClean="0">
                <a:solidFill>
                  <a:srgbClr val="800000"/>
                </a:solidFill>
              </a:rPr>
              <a:t>.</a:t>
            </a:r>
            <a:endParaRPr lang="ru-RU" sz="2800" b="1" i="1" dirty="0">
              <a:solidFill>
                <a:srgbClr val="800000"/>
              </a:solidFill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800225" y="1260475"/>
            <a:ext cx="6480175" cy="34194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4574"/>
              </a:avLst>
            </a:prstTxWarp>
            <a:scene3d>
              <a:camera prst="legacyObliqueTopLeft">
                <a:rot lat="600000" lon="19499999" rev="0"/>
              </a:camera>
              <a:lightRig rig="legacyFlat1" dir="r"/>
            </a:scene3d>
            <a:sp3d extrusionH="333000" prstMaterial="legacyMatte">
              <a:extrusionClr>
                <a:srgbClr val="FFFF66"/>
              </a:extrusionClr>
            </a:sp3d>
          </a:bodyPr>
          <a:lstStyle/>
          <a:p>
            <a:pPr algn="ctr">
              <a:defRPr/>
            </a:pPr>
            <a:r>
              <a:rPr lang="ru-RU" sz="3600" dirty="0">
                <a:ln w="9360">
                  <a:miter lim="800000"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Наш родной</a:t>
            </a:r>
          </a:p>
          <a:p>
            <a:pPr algn="ctr">
              <a:defRPr/>
            </a:pPr>
            <a:r>
              <a:rPr lang="ru-RU" sz="3600" dirty="0">
                <a:ln w="9360">
                  <a:miter lim="800000"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даргинский язык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3060700"/>
            <a:ext cx="2339975" cy="251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2339975" y="431800"/>
            <a:ext cx="6237288" cy="76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u="sng" dirty="0" err="1" smtClean="0">
                <a:solidFill>
                  <a:srgbClr val="800000"/>
                </a:solidFill>
              </a:rPr>
              <a:t>Имц</a:t>
            </a:r>
            <a:r>
              <a:rPr lang="en-US" sz="4400" b="1" u="sng" dirty="0" smtClean="0">
                <a:solidFill>
                  <a:srgbClr val="800000"/>
                </a:solidFill>
              </a:rPr>
              <a:t>l</a:t>
            </a:r>
            <a:r>
              <a:rPr lang="ru-RU" sz="4400" b="1" u="sng" dirty="0" err="1" smtClean="0">
                <a:solidFill>
                  <a:srgbClr val="800000"/>
                </a:solidFill>
              </a:rPr>
              <a:t>аси</a:t>
            </a:r>
            <a:r>
              <a:rPr lang="ru-RU" sz="4400" b="1" u="sng" dirty="0" smtClean="0">
                <a:solidFill>
                  <a:srgbClr val="800000"/>
                </a:solidFill>
              </a:rPr>
              <a:t> </a:t>
            </a:r>
            <a:r>
              <a:rPr lang="ru-RU" sz="4400" b="1" u="sng" dirty="0">
                <a:solidFill>
                  <a:srgbClr val="800000"/>
                </a:solidFill>
              </a:rPr>
              <a:t>дев?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3170238" y="3049588"/>
            <a:ext cx="2335212" cy="67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619250" y="1979613"/>
            <a:ext cx="2135188" cy="820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420E"/>
                </a:solidFill>
              </a:rPr>
              <a:t>дирихь</a:t>
            </a: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3140075" y="2959100"/>
            <a:ext cx="1900238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420E"/>
                </a:solidFill>
              </a:rPr>
              <a:t>къукъу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4319588" y="3959225"/>
            <a:ext cx="2160587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 err="1" smtClean="0">
                <a:solidFill>
                  <a:srgbClr val="FF420E"/>
                </a:solidFill>
              </a:rPr>
              <a:t>дяг</a:t>
            </a:r>
            <a:r>
              <a:rPr lang="en-US" sz="4800" b="1" dirty="0" smtClean="0">
                <a:solidFill>
                  <a:srgbClr val="FF420E"/>
                </a:solidFill>
              </a:rPr>
              <a:t>l</a:t>
            </a:r>
            <a:endParaRPr lang="ru-RU" sz="4800" b="1" dirty="0">
              <a:solidFill>
                <a:srgbClr val="FF420E"/>
              </a:solidFill>
            </a:endParaRP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6911975" y="4794250"/>
            <a:ext cx="1582738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FFFF"/>
                </a:solidFill>
              </a:rPr>
              <a:t>зубари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403350" y="431800"/>
            <a:ext cx="7561263" cy="76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u="sng" dirty="0" err="1">
                <a:solidFill>
                  <a:srgbClr val="800000"/>
                </a:solidFill>
              </a:rPr>
              <a:t>Чиди</a:t>
            </a:r>
            <a:r>
              <a:rPr lang="ru-RU" sz="4400" b="1" u="sng" dirty="0">
                <a:solidFill>
                  <a:srgbClr val="800000"/>
                </a:solidFill>
              </a:rPr>
              <a:t> </a:t>
            </a:r>
            <a:r>
              <a:rPr lang="ru-RU" sz="4400" b="1" u="sng" dirty="0" err="1">
                <a:solidFill>
                  <a:srgbClr val="800000"/>
                </a:solidFill>
              </a:rPr>
              <a:t>учибяхъ</a:t>
            </a:r>
            <a:r>
              <a:rPr lang="ru-RU" sz="4400" b="1" u="sng" dirty="0">
                <a:solidFill>
                  <a:srgbClr val="800000"/>
                </a:solidFill>
              </a:rPr>
              <a:t> дев </a:t>
            </a:r>
            <a:r>
              <a:rPr lang="ru-RU" sz="4400" b="1" u="sng" dirty="0" smtClean="0">
                <a:solidFill>
                  <a:srgbClr val="800000"/>
                </a:solidFill>
              </a:rPr>
              <a:t>ах</a:t>
            </a:r>
            <a:r>
              <a:rPr lang="en-US" sz="4400" b="1" u="sng" dirty="0" smtClean="0">
                <a:solidFill>
                  <a:srgbClr val="800000"/>
                </a:solidFill>
              </a:rPr>
              <a:t>l</a:t>
            </a:r>
            <a:r>
              <a:rPr lang="ru-RU" sz="4400" b="1" u="sng" dirty="0" err="1" smtClean="0">
                <a:solidFill>
                  <a:srgbClr val="800000"/>
                </a:solidFill>
              </a:rPr>
              <a:t>ена</a:t>
            </a:r>
            <a:r>
              <a:rPr lang="ru-RU" sz="4400" b="1" u="sng" dirty="0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170238" y="3049588"/>
            <a:ext cx="2335212" cy="67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619250" y="1979613"/>
            <a:ext cx="2135188" cy="820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 err="1" smtClean="0">
                <a:solidFill>
                  <a:srgbClr val="FF420E"/>
                </a:solidFill>
              </a:rPr>
              <a:t>х</a:t>
            </a:r>
            <a:r>
              <a:rPr lang="en-US" sz="4800" b="1" dirty="0" smtClean="0">
                <a:solidFill>
                  <a:srgbClr val="FF420E"/>
                </a:solidFill>
              </a:rPr>
              <a:t>l</a:t>
            </a:r>
            <a:r>
              <a:rPr lang="ru-RU" sz="4800" b="1" dirty="0" smtClean="0">
                <a:solidFill>
                  <a:srgbClr val="FF420E"/>
                </a:solidFill>
              </a:rPr>
              <a:t>ял-т</a:t>
            </a:r>
            <a:r>
              <a:rPr lang="en-US" sz="4800" b="1" dirty="0" smtClean="0">
                <a:solidFill>
                  <a:srgbClr val="FF420E"/>
                </a:solidFill>
              </a:rPr>
              <a:t>l</a:t>
            </a:r>
            <a:r>
              <a:rPr lang="ru-RU" sz="4800" b="1" dirty="0" err="1" smtClean="0">
                <a:solidFill>
                  <a:srgbClr val="FF420E"/>
                </a:solidFill>
              </a:rPr>
              <a:t>абиг</a:t>
            </a:r>
            <a:r>
              <a:rPr lang="en-US" sz="4800" b="1" dirty="0" smtClean="0">
                <a:solidFill>
                  <a:srgbClr val="FF420E"/>
                </a:solidFill>
              </a:rPr>
              <a:t>l</a:t>
            </a:r>
            <a:r>
              <a:rPr lang="ru-RU" sz="4800" b="1" dirty="0" err="1" smtClean="0">
                <a:solidFill>
                  <a:srgbClr val="FF420E"/>
                </a:solidFill>
              </a:rPr>
              <a:t>ят</a:t>
            </a:r>
            <a:endParaRPr lang="ru-RU" sz="4800" b="1" dirty="0">
              <a:solidFill>
                <a:srgbClr val="FF420E"/>
              </a:solidFill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3140075" y="2959100"/>
            <a:ext cx="1900238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420E"/>
                </a:solidFill>
              </a:rPr>
              <a:t>чи-саял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5026025" y="3894138"/>
            <a:ext cx="1633538" cy="820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420E"/>
                </a:solidFill>
              </a:rPr>
              <a:t>къиян</a:t>
            </a: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5795963" y="4794250"/>
            <a:ext cx="2698750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420E"/>
                </a:solidFill>
              </a:rPr>
              <a:t>берк-берж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7388" y="1260475"/>
            <a:ext cx="1704975" cy="2867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2339975" y="431800"/>
            <a:ext cx="6237288" cy="76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u="sng" dirty="0" err="1" smtClean="0">
                <a:solidFill>
                  <a:srgbClr val="800000"/>
                </a:solidFill>
              </a:rPr>
              <a:t>Имц</a:t>
            </a:r>
            <a:r>
              <a:rPr lang="en-US" sz="4400" b="1" u="sng" dirty="0" smtClean="0">
                <a:solidFill>
                  <a:srgbClr val="800000"/>
                </a:solidFill>
              </a:rPr>
              <a:t>l</a:t>
            </a:r>
            <a:r>
              <a:rPr lang="ru-RU" sz="4400" b="1" u="sng" dirty="0" err="1" smtClean="0">
                <a:solidFill>
                  <a:srgbClr val="800000"/>
                </a:solidFill>
              </a:rPr>
              <a:t>аси</a:t>
            </a:r>
            <a:r>
              <a:rPr lang="ru-RU" sz="4400" b="1" u="sng" dirty="0" smtClean="0">
                <a:solidFill>
                  <a:srgbClr val="800000"/>
                </a:solidFill>
              </a:rPr>
              <a:t> </a:t>
            </a:r>
            <a:r>
              <a:rPr lang="ru-RU" sz="4400" b="1" u="sng" dirty="0">
                <a:solidFill>
                  <a:srgbClr val="800000"/>
                </a:solidFill>
              </a:rPr>
              <a:t>дев?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3170238" y="3049588"/>
            <a:ext cx="2335212" cy="67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1619250" y="1979613"/>
            <a:ext cx="1800225" cy="820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420E"/>
                </a:solidFill>
              </a:rPr>
              <a:t>ручка</a:t>
            </a: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3140075" y="2959100"/>
            <a:ext cx="1900238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008000"/>
                </a:solidFill>
              </a:rPr>
              <a:t>начи</a:t>
            </a: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5026025" y="3894138"/>
            <a:ext cx="1633538" cy="820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420E"/>
                </a:solidFill>
              </a:rPr>
              <a:t>пенал</a:t>
            </a: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6911975" y="4794250"/>
            <a:ext cx="1582738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420E"/>
                </a:solidFill>
              </a:rPr>
              <a:t>тетрадь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947738" y="2227263"/>
            <a:ext cx="7332662" cy="301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008000"/>
                </a:solidFill>
                <a:latin typeface="Times New Roman" pitchFamily="18" charset="0"/>
              </a:rPr>
              <a:t>Доскаличир кьунби.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008000"/>
                </a:solidFill>
                <a:latin typeface="Times New Roman" pitchFamily="18" charset="0"/>
              </a:rPr>
              <a:t>Кьунбала ургаб бургъанти.</a:t>
            </a:r>
            <a:br>
              <a:rPr lang="ru-RU" sz="4800" b="1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4800" b="1">
                <a:solidFill>
                  <a:srgbClr val="008000"/>
                </a:solidFill>
                <a:latin typeface="Times New Roman" pitchFamily="18" charset="0"/>
              </a:rPr>
              <a:t>Амма бургъес ярагъ агарти.</a:t>
            </a:r>
            <a:br>
              <a:rPr lang="ru-RU" sz="4800" b="1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4400" b="1">
                <a:solidFill>
                  <a:srgbClr val="008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6387" name="WordArt 2"/>
          <p:cNvSpPr>
            <a:spLocks noChangeArrowheads="1" noChangeShapeType="1" noTextEdit="1"/>
          </p:cNvSpPr>
          <p:nvPr/>
        </p:nvSpPr>
        <p:spPr bwMode="auto">
          <a:xfrm>
            <a:off x="3071813" y="0"/>
            <a:ext cx="3600450" cy="1800225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5944"/>
              </a:avLst>
            </a:prstTxWarp>
          </a:bodyPr>
          <a:lstStyle/>
          <a:p>
            <a:pPr algn="ctr"/>
            <a:r>
              <a:rPr lang="ru-RU" sz="3600" kern="10" spc="-18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1421" dir="2700000" algn="ctr" rotWithShape="0">
                    <a:srgbClr val="808080"/>
                  </a:outerShdw>
                </a:effectLst>
                <a:latin typeface="Thorndale"/>
              </a:rPr>
              <a:t>багьираби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227763" y="5795963"/>
            <a:ext cx="2974975" cy="820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94476B"/>
                </a:solidFill>
              </a:rPr>
              <a:t>шахматуни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6500813"/>
            <a:ext cx="6480175" cy="3789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0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err="1" smtClean="0">
                <a:solidFill>
                  <a:srgbClr val="00B050"/>
                </a:solidFill>
              </a:rPr>
              <a:t>Дубуртазиб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</a:rPr>
              <a:t>х</a:t>
            </a:r>
            <a:r>
              <a:rPr lang="en-US" sz="4000" b="1" dirty="0" smtClean="0">
                <a:solidFill>
                  <a:srgbClr val="00B050"/>
                </a:solidFill>
              </a:rPr>
              <a:t>l</a:t>
            </a:r>
            <a:r>
              <a:rPr lang="ru-RU" sz="4000" b="1" dirty="0" smtClean="0">
                <a:solidFill>
                  <a:srgbClr val="00B050"/>
                </a:solidFill>
              </a:rPr>
              <a:t>ял </a:t>
            </a:r>
            <a:r>
              <a:rPr lang="ru-RU" sz="4000" b="1" dirty="0" err="1" smtClean="0">
                <a:solidFill>
                  <a:srgbClr val="00B050"/>
                </a:solidFill>
              </a:rPr>
              <a:t>хъярхъти</a:t>
            </a:r>
            <a:r>
              <a:rPr lang="ru-RU" sz="4000" b="1" dirty="0" smtClean="0">
                <a:solidFill>
                  <a:srgbClr val="00B050"/>
                </a:solidFill>
              </a:rPr>
              <a:t>,</a:t>
            </a:r>
          </a:p>
          <a:p>
            <a:r>
              <a:rPr lang="ru-RU" sz="4000" b="1" dirty="0" err="1" smtClean="0">
                <a:solidFill>
                  <a:srgbClr val="00B050"/>
                </a:solidFill>
              </a:rPr>
              <a:t>Диркьаличир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</a:rPr>
              <a:t>паргъатти</a:t>
            </a:r>
            <a:r>
              <a:rPr lang="ru-RU" sz="4000" b="1" dirty="0" smtClean="0">
                <a:solidFill>
                  <a:srgbClr val="00B050"/>
                </a:solidFill>
              </a:rPr>
              <a:t>,</a:t>
            </a:r>
          </a:p>
          <a:p>
            <a:r>
              <a:rPr lang="ru-RU" sz="4000" b="1" dirty="0" err="1" smtClean="0">
                <a:solidFill>
                  <a:srgbClr val="00B050"/>
                </a:solidFill>
              </a:rPr>
              <a:t>Милигбиубти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</a:rPr>
              <a:t>бахес</a:t>
            </a:r>
            <a:endParaRPr lang="ru-RU" sz="4000" b="1" dirty="0" smtClean="0">
              <a:solidFill>
                <a:srgbClr val="00B050"/>
              </a:solidFill>
            </a:endParaRPr>
          </a:p>
          <a:p>
            <a:r>
              <a:rPr lang="ru-RU" sz="4000" b="1" dirty="0" err="1" smtClean="0">
                <a:solidFill>
                  <a:srgbClr val="00B050"/>
                </a:solidFill>
              </a:rPr>
              <a:t>Дуги-х</a:t>
            </a:r>
            <a:r>
              <a:rPr lang="en-US" sz="4000" b="1" dirty="0" smtClean="0">
                <a:solidFill>
                  <a:srgbClr val="00B050"/>
                </a:solidFill>
              </a:rPr>
              <a:t>l</a:t>
            </a:r>
            <a:r>
              <a:rPr lang="ru-RU" sz="4000" b="1" dirty="0" err="1" smtClean="0">
                <a:solidFill>
                  <a:srgbClr val="00B050"/>
                </a:solidFill>
              </a:rPr>
              <a:t>ери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</a:rPr>
              <a:t>гьалакти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>
          <a:xfrm>
            <a:off x="457200" y="6597352"/>
            <a:ext cx="2116138" cy="122536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02.02.11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1"/>
          <p:cNvSpPr>
            <a:spLocks noChangeArrowheads="1" noChangeShapeType="1" noTextEdit="1"/>
          </p:cNvSpPr>
          <p:nvPr/>
        </p:nvSpPr>
        <p:spPr bwMode="auto">
          <a:xfrm>
            <a:off x="2806700" y="68263"/>
            <a:ext cx="5337175" cy="1800225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5944"/>
              </a:avLst>
            </a:prstTxWarp>
          </a:bodyPr>
          <a:lstStyle/>
          <a:p>
            <a:pPr algn="ctr"/>
            <a:r>
              <a:rPr lang="ru-RU" sz="3600" kern="10" spc="-181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1421" dir="2700000" algn="ctr" rotWithShape="0">
                    <a:srgbClr val="808080"/>
                  </a:outerShdw>
                </a:effectLst>
                <a:latin typeface="Thorndale"/>
              </a:rPr>
              <a:t>Чиди</a:t>
            </a:r>
            <a:r>
              <a:rPr lang="ru-RU" sz="3600" kern="10" spc="-181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1421" dir="2700000" algn="ctr" rotWithShape="0">
                    <a:srgbClr val="808080"/>
                  </a:outerShdw>
                </a:effectLst>
                <a:latin typeface="Thorndale"/>
              </a:rPr>
              <a:t> глагол </a:t>
            </a:r>
            <a:r>
              <a:rPr lang="ru-RU" sz="3600" kern="10" spc="-181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1421" dir="2700000" algn="ctr" rotWithShape="0">
                    <a:srgbClr val="808080"/>
                  </a:outerShdw>
                </a:effectLst>
                <a:latin typeface="Thorndale"/>
              </a:rPr>
              <a:t>ах</a:t>
            </a:r>
            <a:r>
              <a:rPr lang="en-US" sz="3600" kern="10" spc="-181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1421" dir="2700000" algn="ctr" rotWithShape="0">
                    <a:srgbClr val="808080"/>
                  </a:outerShdw>
                </a:effectLst>
                <a:latin typeface="Thorndale"/>
              </a:rPr>
              <a:t>l</a:t>
            </a:r>
            <a:r>
              <a:rPr lang="ru-RU" sz="3600" kern="10" spc="-181" dirty="0" err="1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1421" dir="2700000" algn="ctr" rotWithShape="0">
                    <a:srgbClr val="808080"/>
                  </a:outerShdw>
                </a:effectLst>
                <a:latin typeface="Thorndale"/>
              </a:rPr>
              <a:t>ена</a:t>
            </a:r>
            <a:r>
              <a:rPr lang="ru-RU" sz="3600" kern="10" spc="-181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1421" dir="2700000" algn="ctr" rotWithShape="0">
                    <a:srgbClr val="808080"/>
                  </a:outerShdw>
                </a:effectLst>
                <a:latin typeface="Thorndale"/>
              </a:rPr>
              <a:t>?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14438" y="3786188"/>
          <a:ext cx="6119835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967"/>
                <a:gridCol w="1223967"/>
                <a:gridCol w="1223967"/>
                <a:gridCol w="1223967"/>
                <a:gridCol w="122396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белк</a:t>
                      </a:r>
                      <a:r>
                        <a:rPr lang="en-US" dirty="0" smtClean="0"/>
                        <a:t>l</a:t>
                      </a:r>
                      <a:r>
                        <a:rPr lang="ru-RU" dirty="0" err="1" smtClean="0"/>
                        <a:t>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вак</a:t>
                      </a:r>
                      <a:r>
                        <a:rPr lang="en-US" dirty="0" smtClean="0"/>
                        <a:t>l</a:t>
                      </a:r>
                      <a:r>
                        <a:rPr lang="ru-RU" dirty="0" err="1" smtClean="0"/>
                        <a:t>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</a:t>
                      </a:r>
                      <a:r>
                        <a:rPr lang="en-US" dirty="0" smtClean="0"/>
                        <a:t>l</a:t>
                      </a:r>
                      <a:r>
                        <a:rPr lang="ru-RU" dirty="0" err="1" smtClean="0"/>
                        <a:t>янчи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баргес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бицес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Рак</a:t>
                      </a:r>
                      <a:r>
                        <a:rPr lang="en-US" dirty="0" smtClean="0"/>
                        <a:t>l</a:t>
                      </a:r>
                      <a:r>
                        <a:rPr lang="ru-RU" dirty="0" err="1" smtClean="0"/>
                        <a:t>иб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гъайухъун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мурул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чеббелк</a:t>
                      </a:r>
                      <a:r>
                        <a:rPr lang="en-US" dirty="0" smtClean="0"/>
                        <a:t>l</a:t>
                      </a:r>
                      <a:r>
                        <a:rPr lang="ru-RU" dirty="0" err="1" smtClean="0"/>
                        <a:t>ун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айзур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2071688" y="2000250"/>
            <a:ext cx="5359400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400" b="1">
              <a:solidFill>
                <a:srgbClr val="00AE00"/>
              </a:solidFill>
              <a:latin typeface="Times New Roman" pitchFamily="18" charset="0"/>
            </a:endParaRPr>
          </a:p>
        </p:txBody>
      </p:sp>
      <p:sp>
        <p:nvSpPr>
          <p:cNvPr id="18435" name="WordArt 2"/>
          <p:cNvSpPr>
            <a:spLocks noChangeArrowheads="1" noChangeShapeType="1" noTextEdit="1"/>
          </p:cNvSpPr>
          <p:nvPr/>
        </p:nvSpPr>
        <p:spPr bwMode="auto">
          <a:xfrm>
            <a:off x="2714612" y="142852"/>
            <a:ext cx="6072230" cy="1800225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5944"/>
              </a:avLst>
            </a:prstTxWarp>
          </a:bodyPr>
          <a:lstStyle/>
          <a:p>
            <a:pPr algn="ctr">
              <a:defRPr/>
            </a:pPr>
            <a:r>
              <a:rPr lang="ru-RU" sz="3600" kern="10" spc="-181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1421" dir="2700000" algn="ctr" rotWithShape="0">
                    <a:srgbClr val="808080"/>
                  </a:outerShdw>
                </a:effectLst>
                <a:latin typeface="Thorndale"/>
              </a:rPr>
              <a:t>Чиди</a:t>
            </a:r>
            <a:r>
              <a:rPr lang="ru-RU" sz="3600" kern="10" spc="-181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1421" dir="2700000" algn="ctr" rotWithShape="0">
                    <a:srgbClr val="808080"/>
                  </a:outerShdw>
                </a:effectLst>
                <a:latin typeface="Thorndale"/>
              </a:rPr>
              <a:t> местоимение </a:t>
            </a:r>
            <a:r>
              <a:rPr lang="ru-RU" sz="3600" kern="10" spc="-181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1421" dir="2700000" algn="ctr" rotWithShape="0">
                    <a:srgbClr val="808080"/>
                  </a:outerShdw>
                </a:effectLst>
                <a:latin typeface="Thorndale"/>
              </a:rPr>
              <a:t>ах</a:t>
            </a:r>
            <a:r>
              <a:rPr lang="en-US" sz="3600" kern="10" spc="-181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1421" dir="2700000" algn="ctr" rotWithShape="0">
                    <a:srgbClr val="808080"/>
                  </a:outerShdw>
                </a:effectLst>
                <a:latin typeface="Thorndale"/>
              </a:rPr>
              <a:t>l</a:t>
            </a:r>
            <a:r>
              <a:rPr lang="ru-RU" sz="3600" kern="10" spc="-181" dirty="0" err="1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1421" dir="2700000" algn="ctr" rotWithShape="0">
                    <a:srgbClr val="808080"/>
                  </a:outerShdw>
                </a:effectLst>
                <a:latin typeface="Thorndale"/>
              </a:rPr>
              <a:t>ена</a:t>
            </a:r>
            <a:r>
              <a:rPr lang="en-US" sz="3600" b="1" kern="10" spc="-181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1421" dir="2700000" algn="ctr" rotWithShape="0">
                    <a:srgbClr val="808080"/>
                  </a:outerShdw>
                </a:effectLst>
                <a:latin typeface="Thorndale"/>
              </a:rPr>
              <a:t>?</a:t>
            </a:r>
            <a:endParaRPr lang="ru-RU" sz="3600" b="1" kern="10" spc="-181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1421" dir="2700000" algn="ctr" rotWithShape="0">
                  <a:srgbClr val="808080"/>
                </a:outerShdw>
              </a:effectLst>
              <a:latin typeface="Thorndale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556250" y="5903913"/>
            <a:ext cx="2659063" cy="820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800" b="1">
              <a:solidFill>
                <a:srgbClr val="008000"/>
              </a:solidFill>
            </a:endParaRPr>
          </a:p>
        </p:txBody>
      </p:sp>
      <p:graphicFrame>
        <p:nvGraphicFramePr>
          <p:cNvPr id="122" name="Таблица 121"/>
          <p:cNvGraphicFramePr>
            <a:graphicFrameLocks noGrp="1"/>
          </p:cNvGraphicFramePr>
          <p:nvPr/>
        </p:nvGraphicFramePr>
        <p:xfrm>
          <a:off x="1285875" y="3071813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итини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ик</a:t>
                      </a:r>
                      <a:r>
                        <a:rPr lang="en-US" dirty="0" smtClean="0"/>
                        <a:t>l</a:t>
                      </a:r>
                      <a:r>
                        <a:rPr lang="ru-RU" dirty="0" err="1" smtClean="0"/>
                        <a:t>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нуни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чумал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</a:t>
                      </a:r>
                      <a:r>
                        <a:rPr lang="en-US" dirty="0" smtClean="0"/>
                        <a:t>l</a:t>
                      </a:r>
                      <a:r>
                        <a:rPr lang="ru-RU" dirty="0" err="1" smtClean="0"/>
                        <a:t>ед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</a:t>
                      </a:r>
                      <a:r>
                        <a:rPr lang="en-US" dirty="0" smtClean="0"/>
                        <a:t>l</a:t>
                      </a:r>
                      <a:r>
                        <a:rPr lang="ru-RU" dirty="0" err="1" smtClean="0"/>
                        <a:t>уша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Нуша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Дугьби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Илди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Итди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8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1"/>
          <p:cNvSpPr>
            <a:spLocks noChangeArrowheads="1" noChangeShapeType="1" noTextEdit="1"/>
          </p:cNvSpPr>
          <p:nvPr/>
        </p:nvSpPr>
        <p:spPr bwMode="auto">
          <a:xfrm>
            <a:off x="2700338" y="0"/>
            <a:ext cx="5229225" cy="1800225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5944"/>
              </a:avLst>
            </a:prstTxWarp>
          </a:bodyPr>
          <a:lstStyle/>
          <a:p>
            <a:pPr algn="ctr"/>
            <a:r>
              <a:rPr lang="ru-RU" sz="3600" kern="10" spc="-181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1421" dir="2700000" algn="ctr" rotWithShape="0">
                    <a:srgbClr val="808080"/>
                  </a:outerShdw>
                </a:effectLst>
                <a:latin typeface="Thorndale"/>
              </a:rPr>
              <a:t>Чиди</a:t>
            </a:r>
            <a:r>
              <a:rPr lang="ru-RU" sz="3600" kern="10" spc="-181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1421" dir="2700000" algn="ctr" rotWithShape="0">
                    <a:srgbClr val="808080"/>
                  </a:outerShdw>
                </a:effectLst>
                <a:latin typeface="Thorndale"/>
              </a:rPr>
              <a:t> числительное </a:t>
            </a:r>
            <a:r>
              <a:rPr lang="ru-RU" sz="3600" kern="10" spc="-181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1421" dir="2700000" algn="ctr" rotWithShape="0">
                    <a:srgbClr val="808080"/>
                  </a:outerShdw>
                </a:effectLst>
                <a:latin typeface="Thorndale"/>
              </a:rPr>
              <a:t>ах</a:t>
            </a:r>
            <a:r>
              <a:rPr lang="en-US" sz="3600" kern="10" spc="-181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1421" dir="2700000" algn="ctr" rotWithShape="0">
                    <a:srgbClr val="808080"/>
                  </a:outerShdw>
                </a:effectLst>
                <a:latin typeface="Thorndale"/>
              </a:rPr>
              <a:t>l</a:t>
            </a:r>
            <a:r>
              <a:rPr lang="ru-RU" sz="3600" kern="10" spc="-181" dirty="0" err="1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1421" dir="2700000" algn="ctr" rotWithShape="0">
                    <a:srgbClr val="808080"/>
                  </a:outerShdw>
                </a:effectLst>
                <a:latin typeface="Thorndale"/>
              </a:rPr>
              <a:t>ена</a:t>
            </a:r>
            <a:r>
              <a:rPr lang="ru-RU" sz="3600" kern="10" spc="-181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1421" dir="2700000" algn="ctr" rotWithShape="0">
                    <a:srgbClr val="808080"/>
                  </a:outerShdw>
                </a:effectLst>
                <a:latin typeface="Thorndale"/>
              </a:rPr>
              <a:t>?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71625" y="3571875"/>
          <a:ext cx="619127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5"/>
                <a:gridCol w="1238255"/>
                <a:gridCol w="1238255"/>
                <a:gridCol w="1238255"/>
                <a:gridCol w="123825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урегэсил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азир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вец</a:t>
                      </a:r>
                      <a:r>
                        <a:rPr lang="en-US" dirty="0" smtClean="0"/>
                        <a:t>l</a:t>
                      </a:r>
                      <a:r>
                        <a:rPr lang="ru-RU" dirty="0" smtClean="0"/>
                        <a:t>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</a:t>
                      </a:r>
                      <a:r>
                        <a:rPr lang="en-US" dirty="0" smtClean="0"/>
                        <a:t>l</a:t>
                      </a:r>
                      <a:r>
                        <a:rPr lang="ru-RU" dirty="0" err="1" smtClean="0"/>
                        <a:t>ябц</a:t>
                      </a:r>
                      <a:r>
                        <a:rPr lang="en-US" dirty="0" smtClean="0"/>
                        <a:t>l</a:t>
                      </a:r>
                      <a:r>
                        <a:rPr lang="ru-RU" dirty="0" smtClean="0"/>
                        <a:t>али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авал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цаэсил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гех</a:t>
                      </a:r>
                      <a:r>
                        <a:rPr lang="en-US" dirty="0" smtClean="0"/>
                        <a:t>l</a:t>
                      </a:r>
                      <a:r>
                        <a:rPr lang="ru-RU" dirty="0" err="1" smtClean="0"/>
                        <a:t>дарш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девла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шуц</a:t>
                      </a:r>
                      <a:r>
                        <a:rPr lang="en-US" dirty="0" smtClean="0"/>
                        <a:t>l</a:t>
                      </a:r>
                      <a:r>
                        <a:rPr lang="ru-RU" dirty="0" smtClean="0"/>
                        <a:t>али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1"/>
          <p:cNvSpPr>
            <a:spLocks noChangeArrowheads="1" noChangeShapeType="1" noTextEdit="1"/>
          </p:cNvSpPr>
          <p:nvPr/>
        </p:nvSpPr>
        <p:spPr bwMode="auto">
          <a:xfrm>
            <a:off x="1714500" y="0"/>
            <a:ext cx="7143750" cy="1800225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5944"/>
              </a:avLst>
            </a:prstTxWarp>
          </a:bodyPr>
          <a:lstStyle/>
          <a:p>
            <a:pPr algn="ctr"/>
            <a:r>
              <a:rPr lang="ru-RU" sz="3600" kern="10" spc="-181" dirty="0" err="1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1421" dir="2700000" algn="ctr" rotWithShape="0">
                    <a:srgbClr val="808080"/>
                  </a:outerShdw>
                </a:effectLst>
                <a:latin typeface="Thorndale"/>
              </a:rPr>
              <a:t>Чиди</a:t>
            </a:r>
            <a:r>
              <a:rPr lang="ru-RU" sz="3600" kern="10" spc="-181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1421" dir="2700000" algn="ctr" rotWithShape="0">
                    <a:srgbClr val="808080"/>
                  </a:outerShdw>
                </a:effectLst>
                <a:latin typeface="Thorndale"/>
              </a:rPr>
              <a:t> прилагательное </a:t>
            </a:r>
            <a:r>
              <a:rPr lang="ru-RU" sz="3600" kern="10" spc="-181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1421" dir="2700000" algn="ctr" rotWithShape="0">
                    <a:srgbClr val="808080"/>
                  </a:outerShdw>
                </a:effectLst>
                <a:latin typeface="Thorndale"/>
              </a:rPr>
              <a:t>ах</a:t>
            </a:r>
            <a:r>
              <a:rPr lang="en-US" sz="3600" kern="10" spc="-181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1421" dir="2700000" algn="ctr" rotWithShape="0">
                    <a:srgbClr val="808080"/>
                  </a:outerShdw>
                </a:effectLst>
                <a:latin typeface="Thorndale"/>
              </a:rPr>
              <a:t>l</a:t>
            </a:r>
            <a:r>
              <a:rPr lang="ru-RU" sz="3600" kern="10" spc="-181" dirty="0" err="1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1421" dir="2700000" algn="ctr" rotWithShape="0">
                    <a:srgbClr val="808080"/>
                  </a:outerShdw>
                </a:effectLst>
                <a:latin typeface="Thorndale"/>
              </a:rPr>
              <a:t>ена</a:t>
            </a:r>
            <a:r>
              <a:rPr lang="ru-RU" sz="3600" kern="10" spc="-181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1421" dir="2700000" algn="ctr" rotWithShape="0">
                    <a:srgbClr val="808080"/>
                  </a:outerShdw>
                </a:effectLst>
                <a:latin typeface="Thorndale"/>
              </a:rPr>
              <a:t>?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60363" y="2025650"/>
            <a:ext cx="7786687" cy="301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996633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836738" y="5867400"/>
            <a:ext cx="5759450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400" b="1">
              <a:solidFill>
                <a:srgbClr val="8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43000" y="3214688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ахъси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ц</a:t>
                      </a:r>
                      <a:r>
                        <a:rPr lang="en-US" dirty="0" smtClean="0"/>
                        <a:t>l</a:t>
                      </a:r>
                      <a:r>
                        <a:rPr lang="ru-RU" dirty="0" err="1" smtClean="0"/>
                        <a:t>яба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</a:t>
                      </a:r>
                      <a:r>
                        <a:rPr lang="en-US" dirty="0" smtClean="0"/>
                        <a:t>l</a:t>
                      </a:r>
                      <a:r>
                        <a:rPr lang="ru-RU" dirty="0" smtClean="0"/>
                        <a:t>унт</a:t>
                      </a:r>
                      <a:r>
                        <a:rPr lang="en-US" dirty="0" smtClean="0"/>
                        <a:t>l</a:t>
                      </a:r>
                      <a:r>
                        <a:rPr lang="ru-RU" dirty="0" err="1" smtClean="0"/>
                        <a:t>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масала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журуга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вишт</a:t>
                      </a:r>
                      <a:r>
                        <a:rPr lang="en-US" dirty="0" smtClean="0"/>
                        <a:t>l</a:t>
                      </a:r>
                      <a:r>
                        <a:rPr lang="ru-RU" dirty="0" err="1" smtClean="0"/>
                        <a:t>аси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r>
                        <a:rPr lang="en-US" dirty="0" smtClean="0"/>
                        <a:t>l</a:t>
                      </a:r>
                      <a:r>
                        <a:rPr lang="ru-RU" dirty="0" err="1" smtClean="0"/>
                        <a:t>ямултар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бугаси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шаласи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доскаличи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8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595313" y="1836738"/>
            <a:ext cx="8404225" cy="3532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160588" y="441325"/>
            <a:ext cx="6408737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Чиди</a:t>
            </a:r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существительное </a:t>
            </a:r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ах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</a:t>
            </a:r>
            <a:r>
              <a:rPr lang="ru-RU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ена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?</a:t>
            </a:r>
            <a:endParaRPr lang="ru-RU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88" y="3714750"/>
          <a:ext cx="611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967"/>
                <a:gridCol w="1223967"/>
                <a:gridCol w="1223967"/>
                <a:gridCol w="1223967"/>
                <a:gridCol w="122396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машина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ута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арку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газета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сабухъ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адам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маза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дабри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гьанбикес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Бика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28625" y="1643063"/>
            <a:ext cx="82296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Text Box 108"/>
          <p:cNvSpPr txBox="1">
            <a:spLocks noChangeArrowheads="1"/>
          </p:cNvSpPr>
          <p:nvPr/>
        </p:nvSpPr>
        <p:spPr bwMode="auto">
          <a:xfrm>
            <a:off x="6572250" y="142875"/>
            <a:ext cx="407988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>
              <a:solidFill>
                <a:srgbClr val="23B8DC"/>
              </a:solidFill>
            </a:endParaRPr>
          </a:p>
        </p:txBody>
      </p:sp>
      <p:sp>
        <p:nvSpPr>
          <p:cNvPr id="5124" name="Text Box 109"/>
          <p:cNvSpPr txBox="1">
            <a:spLocks noChangeArrowheads="1"/>
          </p:cNvSpPr>
          <p:nvPr/>
        </p:nvSpPr>
        <p:spPr bwMode="auto">
          <a:xfrm>
            <a:off x="4751388" y="215900"/>
            <a:ext cx="407987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>
              <a:solidFill>
                <a:srgbClr val="23B8DC"/>
              </a:solidFill>
            </a:endParaRPr>
          </a:p>
        </p:txBody>
      </p:sp>
      <p:sp>
        <p:nvSpPr>
          <p:cNvPr id="5125" name="Text Box 119"/>
          <p:cNvSpPr txBox="1">
            <a:spLocks noChangeArrowheads="1"/>
          </p:cNvSpPr>
          <p:nvPr/>
        </p:nvSpPr>
        <p:spPr bwMode="auto">
          <a:xfrm>
            <a:off x="1857375" y="0"/>
            <a:ext cx="3060700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 b="1" i="1" u="sng">
              <a:solidFill>
                <a:srgbClr val="8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 u="sng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36" name="Прямоугольник 235"/>
          <p:cNvSpPr/>
          <p:nvPr/>
        </p:nvSpPr>
        <p:spPr>
          <a:xfrm>
            <a:off x="1928794" y="714356"/>
            <a:ext cx="650303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Ах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ерти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дурх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 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</a:p>
        </p:txBody>
      </p:sp>
      <p:graphicFrame>
        <p:nvGraphicFramePr>
          <p:cNvPr id="240" name="Таблица 239"/>
          <p:cNvGraphicFramePr>
            <a:graphicFrameLocks noGrp="1"/>
          </p:cNvGraphicFramePr>
          <p:nvPr/>
        </p:nvGraphicFramePr>
        <p:xfrm>
          <a:off x="1354138" y="2143125"/>
          <a:ext cx="6920753" cy="3809449"/>
        </p:xfrm>
        <a:graphic>
          <a:graphicData uri="http://schemas.openxmlformats.org/drawingml/2006/table">
            <a:tbl>
              <a:tblPr/>
              <a:tblGrid>
                <a:gridCol w="6920753"/>
              </a:tblGrid>
              <a:tr h="3809449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Дарган</a:t>
                      </a:r>
                      <a:r>
                        <a:rPr lang="ru-RU" baseline="0" dirty="0" smtClean="0"/>
                        <a:t> мез </a:t>
                      </a:r>
                      <a:r>
                        <a:rPr lang="ru-RU" baseline="0" dirty="0" err="1" smtClean="0"/>
                        <a:t>нушани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чараагар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дузахъути</a:t>
                      </a:r>
                      <a:r>
                        <a:rPr lang="ru-RU" baseline="0" dirty="0" smtClean="0"/>
                        <a:t> сек</a:t>
                      </a:r>
                      <a:r>
                        <a:rPr lang="en-US" baseline="0" dirty="0" smtClean="0"/>
                        <a:t>l</a:t>
                      </a:r>
                      <a:r>
                        <a:rPr lang="ru-RU" baseline="0" dirty="0" smtClean="0"/>
                        <a:t>ал </a:t>
                      </a:r>
                      <a:r>
                        <a:rPr lang="ru-RU" baseline="0" dirty="0" err="1" smtClean="0"/>
                        <a:t>сари.Вишт</a:t>
                      </a:r>
                      <a:r>
                        <a:rPr lang="en-US" baseline="0" dirty="0" smtClean="0"/>
                        <a:t>l</a:t>
                      </a:r>
                      <a:r>
                        <a:rPr lang="ru-RU" baseline="0" dirty="0" smtClean="0"/>
                        <a:t>ах</a:t>
                      </a:r>
                      <a:r>
                        <a:rPr lang="en-US" baseline="0" dirty="0" smtClean="0"/>
                        <a:t>l</a:t>
                      </a:r>
                      <a:r>
                        <a:rPr lang="ru-RU" baseline="0" dirty="0" smtClean="0"/>
                        <a:t>ели вех</a:t>
                      </a:r>
                      <a:r>
                        <a:rPr lang="en-US" baseline="0" dirty="0" smtClean="0"/>
                        <a:t>l</a:t>
                      </a:r>
                      <a:r>
                        <a:rPr lang="ru-RU" baseline="0" dirty="0" err="1" smtClean="0"/>
                        <a:t>ихьили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ухънаваили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вебк</a:t>
                      </a:r>
                      <a:r>
                        <a:rPr lang="en-US" baseline="0" dirty="0" smtClean="0"/>
                        <a:t>l</a:t>
                      </a:r>
                      <a:r>
                        <a:rPr lang="ru-RU" baseline="0" dirty="0" err="1" smtClean="0"/>
                        <a:t>ес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ветикайчи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адамла</a:t>
                      </a:r>
                      <a:r>
                        <a:rPr lang="ru-RU" baseline="0" dirty="0" smtClean="0"/>
                        <a:t> г</a:t>
                      </a:r>
                      <a:r>
                        <a:rPr lang="en-US" baseline="0" dirty="0" smtClean="0"/>
                        <a:t>l</a:t>
                      </a:r>
                      <a:r>
                        <a:rPr lang="ru-RU" baseline="0" dirty="0" err="1" smtClean="0"/>
                        <a:t>ямру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мезличил</a:t>
                      </a:r>
                      <a:endParaRPr lang="ru-RU" baseline="0" dirty="0" smtClean="0"/>
                    </a:p>
                    <a:p>
                      <a:r>
                        <a:rPr lang="ru-RU" baseline="0" dirty="0" err="1" smtClean="0"/>
                        <a:t>дархдасунти</a:t>
                      </a:r>
                      <a:r>
                        <a:rPr lang="ru-RU" baseline="0" dirty="0" smtClean="0"/>
                        <a:t> сари.</a:t>
                      </a:r>
                    </a:p>
                    <a:p>
                      <a:r>
                        <a:rPr lang="ru-RU" baseline="0" dirty="0" smtClean="0"/>
                        <a:t> Мез </a:t>
                      </a:r>
                      <a:r>
                        <a:rPr lang="ru-RU" baseline="0" dirty="0" err="1" smtClean="0"/>
                        <a:t>тамашала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ярагъ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сари,илдачибли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адамти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цаличи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ца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дугьабилзан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ва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цализи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цали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пикруми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дуру</a:t>
                      </a:r>
                      <a:r>
                        <a:rPr lang="ru-RU" baseline="0" dirty="0" smtClean="0"/>
                        <a:t>, </a:t>
                      </a:r>
                      <a:r>
                        <a:rPr lang="ru-RU" baseline="0" dirty="0" err="1" smtClean="0"/>
                        <a:t>х</a:t>
                      </a:r>
                      <a:r>
                        <a:rPr lang="en-US" baseline="0" dirty="0" smtClean="0"/>
                        <a:t>l</a:t>
                      </a:r>
                      <a:r>
                        <a:rPr lang="ru-RU" baseline="0" dirty="0" err="1" smtClean="0"/>
                        <a:t>ялани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иргъахъу</a:t>
                      </a:r>
                      <a:r>
                        <a:rPr lang="ru-RU" baseline="0" dirty="0" smtClean="0"/>
                        <a:t>.</a:t>
                      </a:r>
                    </a:p>
                    <a:p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Нешла</a:t>
                      </a:r>
                      <a:r>
                        <a:rPr lang="ru-RU" baseline="0" dirty="0" smtClean="0"/>
                        <a:t> мез </a:t>
                      </a:r>
                      <a:r>
                        <a:rPr lang="ru-RU" baseline="0" dirty="0" err="1" smtClean="0"/>
                        <a:t>х</a:t>
                      </a:r>
                      <a:r>
                        <a:rPr lang="en-US" baseline="0" dirty="0" smtClean="0"/>
                        <a:t>l</a:t>
                      </a:r>
                      <a:r>
                        <a:rPr lang="ru-RU" baseline="0" dirty="0" err="1" smtClean="0"/>
                        <a:t>едалуси</a:t>
                      </a:r>
                      <a:r>
                        <a:rPr lang="ru-RU" baseline="0" dirty="0" smtClean="0"/>
                        <a:t>, </a:t>
                      </a:r>
                      <a:r>
                        <a:rPr lang="ru-RU" baseline="0" dirty="0" err="1" smtClean="0"/>
                        <a:t>илди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х</a:t>
                      </a:r>
                      <a:r>
                        <a:rPr lang="en-US" baseline="0" dirty="0" smtClean="0"/>
                        <a:t>l</a:t>
                      </a:r>
                      <a:r>
                        <a:rPr lang="ru-RU" baseline="0" dirty="0" err="1" smtClean="0"/>
                        <a:t>ейгуси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адам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гьарли-марли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адамлизи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халварес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х</a:t>
                      </a:r>
                      <a:r>
                        <a:rPr lang="en-US" baseline="0" dirty="0" smtClean="0"/>
                        <a:t>l</a:t>
                      </a:r>
                      <a:r>
                        <a:rPr lang="ru-RU" baseline="0" dirty="0" err="1" smtClean="0"/>
                        <a:t>ейрар</a:t>
                      </a:r>
                      <a:r>
                        <a:rPr lang="ru-RU" baseline="0" dirty="0" smtClean="0"/>
                        <a:t>.</a:t>
                      </a:r>
                    </a:p>
                    <a:p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Дуч</a:t>
                      </a:r>
                      <a:r>
                        <a:rPr lang="en-US" baseline="0" dirty="0" smtClean="0"/>
                        <a:t>l</a:t>
                      </a:r>
                      <a:r>
                        <a:rPr lang="ru-RU" baseline="0" dirty="0" err="1" smtClean="0"/>
                        <a:t>еная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жузи</a:t>
                      </a:r>
                      <a:r>
                        <a:rPr lang="ru-RU" baseline="0" dirty="0" smtClean="0"/>
                        <a:t>, </a:t>
                      </a:r>
                      <a:r>
                        <a:rPr lang="ru-RU" baseline="0" dirty="0" err="1" smtClean="0"/>
                        <a:t>газетаби</a:t>
                      </a:r>
                      <a:r>
                        <a:rPr lang="ru-RU" baseline="0" dirty="0" smtClean="0"/>
                        <a:t> ,</a:t>
                      </a:r>
                      <a:r>
                        <a:rPr lang="ru-RU" baseline="0" dirty="0" err="1" smtClean="0"/>
                        <a:t>журналти</a:t>
                      </a:r>
                      <a:r>
                        <a:rPr lang="ru-RU" baseline="0" dirty="0" smtClean="0"/>
                        <a:t> , гъайдик1еная </a:t>
                      </a:r>
                      <a:r>
                        <a:rPr lang="ru-RU" baseline="0" dirty="0" err="1" smtClean="0"/>
                        <a:t>ва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дигахъеная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нешла</a:t>
                      </a:r>
                      <a:r>
                        <a:rPr lang="ru-RU" baseline="0" dirty="0" smtClean="0"/>
                        <a:t> мез!</a:t>
                      </a:r>
                    </a:p>
                    <a:p>
                      <a:r>
                        <a:rPr lang="ru-RU" baseline="0" dirty="0" smtClean="0"/>
                        <a:t>     «</a:t>
                      </a:r>
                      <a:r>
                        <a:rPr lang="ru-RU" baseline="0" dirty="0" err="1" smtClean="0"/>
                        <a:t>Жяг</a:t>
                      </a:r>
                      <a:r>
                        <a:rPr lang="en-US" baseline="0" dirty="0" smtClean="0"/>
                        <a:t>l</a:t>
                      </a:r>
                      <a:r>
                        <a:rPr lang="ru-RU" baseline="0" dirty="0" smtClean="0"/>
                        <a:t>ял </a:t>
                      </a:r>
                      <a:r>
                        <a:rPr lang="ru-RU" baseline="0" dirty="0" err="1" smtClean="0"/>
                        <a:t>дила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нешла</a:t>
                      </a:r>
                      <a:r>
                        <a:rPr lang="ru-RU" baseline="0" dirty="0" smtClean="0"/>
                        <a:t> мез </a:t>
                      </a:r>
                      <a:r>
                        <a:rPr lang="ru-RU" baseline="0" dirty="0" err="1" smtClean="0"/>
                        <a:t>дубк</a:t>
                      </a:r>
                      <a:r>
                        <a:rPr lang="en-US" baseline="0" dirty="0" smtClean="0"/>
                        <a:t>l</a:t>
                      </a:r>
                      <a:r>
                        <a:rPr lang="ru-RU" baseline="0" dirty="0" smtClean="0"/>
                        <a:t>ар или </a:t>
                      </a:r>
                      <a:r>
                        <a:rPr lang="ru-RU" baseline="0" dirty="0" err="1" smtClean="0"/>
                        <a:t>буралли</a:t>
                      </a:r>
                      <a:r>
                        <a:rPr lang="ru-RU" baseline="0" dirty="0" smtClean="0"/>
                        <a:t> ,ну </a:t>
                      </a:r>
                      <a:r>
                        <a:rPr lang="ru-RU" baseline="0" dirty="0" err="1" smtClean="0"/>
                        <a:t>ишбарх</a:t>
                      </a:r>
                      <a:r>
                        <a:rPr lang="en-US" baseline="0" dirty="0" smtClean="0"/>
                        <a:t>l</a:t>
                      </a:r>
                      <a:r>
                        <a:rPr lang="ru-RU" baseline="0" dirty="0" smtClean="0"/>
                        <a:t>ил </a:t>
                      </a:r>
                      <a:r>
                        <a:rPr lang="ru-RU" baseline="0" dirty="0" err="1" smtClean="0"/>
                        <a:t>вебк</a:t>
                      </a:r>
                      <a:r>
                        <a:rPr lang="en-US" baseline="0" dirty="0" smtClean="0"/>
                        <a:t>l</a:t>
                      </a:r>
                      <a:r>
                        <a:rPr lang="ru-RU" baseline="0" dirty="0" err="1" smtClean="0"/>
                        <a:t>ес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х</a:t>
                      </a:r>
                      <a:r>
                        <a:rPr lang="en-US" baseline="0" dirty="0" smtClean="0"/>
                        <a:t>l</a:t>
                      </a:r>
                      <a:r>
                        <a:rPr lang="ru-RU" baseline="0" dirty="0" err="1" smtClean="0"/>
                        <a:t>ядурлира</a:t>
                      </a:r>
                      <a:r>
                        <a:rPr lang="ru-RU" baseline="0" dirty="0" smtClean="0"/>
                        <a:t>» . </a:t>
                      </a:r>
                    </a:p>
                    <a:p>
                      <a:r>
                        <a:rPr lang="ru-RU" baseline="0" dirty="0" smtClean="0"/>
                        <a:t>                                                    Расул Х</a:t>
                      </a:r>
                      <a:r>
                        <a:rPr lang="en-US" baseline="0" dirty="0" smtClean="0"/>
                        <a:t>l</a:t>
                      </a:r>
                      <a:r>
                        <a:rPr lang="ru-RU" baseline="0" dirty="0" err="1" smtClean="0"/>
                        <a:t>ямзатов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Ца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х</a:t>
            </a:r>
            <a:r>
              <a:rPr lang="en-US" b="1" dirty="0" smtClean="0">
                <a:solidFill>
                  <a:srgbClr val="FF0000"/>
                </a:solidFill>
              </a:rPr>
              <a:t>l</a:t>
            </a:r>
            <a:r>
              <a:rPr lang="ru-RU" b="1" dirty="0" err="1" smtClean="0">
                <a:solidFill>
                  <a:srgbClr val="FF0000"/>
                </a:solidFill>
              </a:rPr>
              <a:t>ярп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барсбарили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сагаси</a:t>
            </a:r>
            <a:r>
              <a:rPr lang="ru-RU" b="1" dirty="0" smtClean="0">
                <a:solidFill>
                  <a:srgbClr val="FF0000"/>
                </a:solidFill>
              </a:rPr>
              <a:t> дев </a:t>
            </a:r>
            <a:r>
              <a:rPr lang="ru-RU" b="1" dirty="0" err="1" smtClean="0">
                <a:solidFill>
                  <a:srgbClr val="FF0000"/>
                </a:solidFill>
              </a:rPr>
              <a:t>барес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err="1" smtClean="0"/>
              <a:t>Кьяш</a:t>
            </a:r>
            <a:r>
              <a:rPr lang="ru-RU" dirty="0" smtClean="0"/>
              <a:t>-</a:t>
            </a:r>
          </a:p>
          <a:p>
            <a:r>
              <a:rPr lang="ru-RU" dirty="0" smtClean="0"/>
              <a:t>Т</a:t>
            </a:r>
            <a:r>
              <a:rPr lang="en-US" dirty="0" smtClean="0"/>
              <a:t>l</a:t>
            </a:r>
            <a:r>
              <a:rPr lang="ru-RU" dirty="0" smtClean="0"/>
              <a:t>ал-</a:t>
            </a:r>
          </a:p>
          <a:p>
            <a:r>
              <a:rPr lang="ru-RU" dirty="0" err="1" smtClean="0"/>
              <a:t>Хъу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Мурда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Хъяб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Цура</a:t>
            </a: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02.02.11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Ца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х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ru-RU" dirty="0" err="1" smtClean="0">
                <a:solidFill>
                  <a:srgbClr val="FF0000"/>
                </a:solidFill>
              </a:rPr>
              <a:t>ярп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барсбарили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сагаси</a:t>
            </a:r>
            <a:r>
              <a:rPr lang="ru-RU" dirty="0" smtClean="0">
                <a:solidFill>
                  <a:srgbClr val="FF0000"/>
                </a:solidFill>
              </a:rPr>
              <a:t> дев </a:t>
            </a:r>
            <a:r>
              <a:rPr lang="ru-RU" dirty="0" err="1" smtClean="0">
                <a:solidFill>
                  <a:srgbClr val="FF0000"/>
                </a:solidFill>
              </a:rPr>
              <a:t>барес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 smtClean="0"/>
              <a:t>Кьяш</a:t>
            </a:r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кьял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Т</a:t>
            </a:r>
            <a:r>
              <a:rPr lang="en-US" dirty="0" smtClean="0"/>
              <a:t>l</a:t>
            </a:r>
            <a:r>
              <a:rPr lang="ru-RU" dirty="0" smtClean="0"/>
              <a:t>ал-    </a:t>
            </a:r>
            <a:r>
              <a:rPr lang="ru-RU" dirty="0" smtClean="0">
                <a:solidFill>
                  <a:srgbClr val="FF0000"/>
                </a:solidFill>
              </a:rPr>
              <a:t>т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ru-RU" dirty="0" err="1" smtClean="0">
                <a:solidFill>
                  <a:srgbClr val="FF0000"/>
                </a:solidFill>
              </a:rPr>
              <a:t>ул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 smtClean="0"/>
              <a:t>Хъу</a:t>
            </a:r>
            <a:r>
              <a:rPr lang="ru-RU" dirty="0" smtClean="0"/>
              <a:t>-     </a:t>
            </a:r>
            <a:r>
              <a:rPr lang="ru-RU" dirty="0" err="1" smtClean="0">
                <a:solidFill>
                  <a:srgbClr val="FF0000"/>
                </a:solidFill>
              </a:rPr>
              <a:t>хъя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 smtClean="0"/>
              <a:t>Мурда</a:t>
            </a:r>
            <a:r>
              <a:rPr lang="ru-RU" dirty="0" smtClean="0"/>
              <a:t>- </a:t>
            </a:r>
            <a:r>
              <a:rPr lang="ru-RU" dirty="0" smtClean="0">
                <a:solidFill>
                  <a:srgbClr val="FF0000"/>
                </a:solidFill>
              </a:rPr>
              <a:t>гурда</a:t>
            </a:r>
          </a:p>
          <a:p>
            <a:r>
              <a:rPr lang="ru-RU" dirty="0" err="1" smtClean="0"/>
              <a:t>Хъяб</a:t>
            </a:r>
            <a:r>
              <a:rPr lang="ru-RU" dirty="0" smtClean="0"/>
              <a:t>-   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хъяр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 smtClean="0"/>
              <a:t>Цура</a:t>
            </a:r>
            <a:r>
              <a:rPr lang="ru-RU" dirty="0" smtClean="0"/>
              <a:t>-    </a:t>
            </a:r>
            <a:r>
              <a:rPr lang="ru-RU" dirty="0" smtClean="0">
                <a:solidFill>
                  <a:srgbClr val="FF0000"/>
                </a:solidFill>
              </a:rPr>
              <a:t> мура</a:t>
            </a:r>
          </a:p>
          <a:p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02.02.11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</a:t>
            </a:r>
            <a:r>
              <a:rPr lang="en-US" b="1" dirty="0" smtClean="0">
                <a:solidFill>
                  <a:srgbClr val="FF0000"/>
                </a:solidFill>
              </a:rPr>
              <a:t>l</a:t>
            </a:r>
            <a:r>
              <a:rPr lang="ru-RU" b="1" dirty="0" err="1" smtClean="0">
                <a:solidFill>
                  <a:srgbClr val="FF0000"/>
                </a:solidFill>
              </a:rPr>
              <a:t>унтрала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мерличи</a:t>
            </a:r>
            <a:r>
              <a:rPr lang="ru-RU" b="1" dirty="0" smtClean="0">
                <a:solidFill>
                  <a:srgbClr val="FF0000"/>
                </a:solidFill>
              </a:rPr>
              <a:t> г</a:t>
            </a:r>
            <a:r>
              <a:rPr lang="en-US" b="1" dirty="0" smtClean="0">
                <a:solidFill>
                  <a:srgbClr val="FF0000"/>
                </a:solidFill>
              </a:rPr>
              <a:t>l</a:t>
            </a:r>
            <a:r>
              <a:rPr lang="ru-RU" b="1" dirty="0" err="1" smtClean="0">
                <a:solidFill>
                  <a:srgbClr val="FF0000"/>
                </a:solidFill>
              </a:rPr>
              <a:t>яг</a:t>
            </a:r>
            <a:r>
              <a:rPr lang="en-US" b="1" dirty="0" smtClean="0">
                <a:solidFill>
                  <a:srgbClr val="FF0000"/>
                </a:solidFill>
              </a:rPr>
              <a:t>l</a:t>
            </a:r>
            <a:r>
              <a:rPr lang="ru-RU" b="1" dirty="0" err="1" smtClean="0">
                <a:solidFill>
                  <a:srgbClr val="FF0000"/>
                </a:solidFill>
              </a:rPr>
              <a:t>ниси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х</a:t>
            </a:r>
            <a:r>
              <a:rPr lang="en-US" b="1" dirty="0" smtClean="0">
                <a:solidFill>
                  <a:srgbClr val="FF0000"/>
                </a:solidFill>
              </a:rPr>
              <a:t>l</a:t>
            </a:r>
            <a:r>
              <a:rPr lang="ru-RU" b="1" dirty="0" err="1" smtClean="0">
                <a:solidFill>
                  <a:srgbClr val="FF0000"/>
                </a:solidFill>
              </a:rPr>
              <a:t>ярп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кабалтули</a:t>
            </a:r>
            <a:r>
              <a:rPr lang="ru-RU" b="1" dirty="0" smtClean="0">
                <a:solidFill>
                  <a:srgbClr val="FF0000"/>
                </a:solidFill>
              </a:rPr>
              <a:t> (</a:t>
            </a:r>
            <a:r>
              <a:rPr lang="ru-RU" b="1" dirty="0" err="1" smtClean="0">
                <a:solidFill>
                  <a:srgbClr val="FF0000"/>
                </a:solidFill>
              </a:rPr>
              <a:t>гъ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гь,г</a:t>
            </a:r>
            <a:r>
              <a:rPr lang="en-US" b="1" dirty="0" smtClean="0">
                <a:solidFill>
                  <a:srgbClr val="FF0000"/>
                </a:solidFill>
              </a:rPr>
              <a:t>l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b="1" dirty="0" err="1" smtClean="0">
                <a:solidFill>
                  <a:srgbClr val="FF0000"/>
                </a:solidFill>
              </a:rPr>
              <a:t>имц</a:t>
            </a:r>
            <a:r>
              <a:rPr lang="en-US" b="1" dirty="0" smtClean="0">
                <a:solidFill>
                  <a:srgbClr val="FF0000"/>
                </a:solidFill>
              </a:rPr>
              <a:t>l</a:t>
            </a:r>
            <a:r>
              <a:rPr lang="ru-RU" b="1" dirty="0" err="1" smtClean="0">
                <a:solidFill>
                  <a:srgbClr val="FF0000"/>
                </a:solidFill>
              </a:rPr>
              <a:t>адирули</a:t>
            </a:r>
            <a:r>
              <a:rPr lang="ru-RU" b="1" dirty="0" smtClean="0">
                <a:solidFill>
                  <a:srgbClr val="FF0000"/>
                </a:solidFill>
              </a:rPr>
              <a:t> ,</a:t>
            </a:r>
            <a:r>
              <a:rPr lang="ru-RU" b="1" dirty="0" err="1" smtClean="0">
                <a:solidFill>
                  <a:srgbClr val="FF0000"/>
                </a:solidFill>
              </a:rPr>
              <a:t>дугьби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черделк</a:t>
            </a:r>
            <a:r>
              <a:rPr lang="en-US" b="1" dirty="0" smtClean="0">
                <a:solidFill>
                  <a:srgbClr val="FF0000"/>
                </a:solidFill>
              </a:rPr>
              <a:t>l</a:t>
            </a:r>
            <a:r>
              <a:rPr lang="ru-RU" b="1" dirty="0" err="1" smtClean="0">
                <a:solidFill>
                  <a:srgbClr val="FF0000"/>
                </a:solidFill>
              </a:rPr>
              <a:t>еная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. </a:t>
            </a:r>
            <a:r>
              <a:rPr lang="ru-RU" dirty="0" err="1" smtClean="0"/>
              <a:t>ябул</a:t>
            </a:r>
            <a:r>
              <a:rPr lang="ru-RU" dirty="0" smtClean="0"/>
              <a:t>, .</a:t>
            </a:r>
            <a:r>
              <a:rPr lang="ru-RU" dirty="0" err="1" smtClean="0"/>
              <a:t>ая</a:t>
            </a:r>
            <a:r>
              <a:rPr lang="ru-RU" dirty="0" smtClean="0"/>
              <a:t> , .ал, .уни,  .яра, .ай, ар. , </a:t>
            </a:r>
            <a:r>
              <a:rPr lang="ru-RU" dirty="0" err="1" smtClean="0"/>
              <a:t>бу.а</a:t>
            </a:r>
            <a:r>
              <a:rPr lang="ru-RU" dirty="0" smtClean="0"/>
              <a:t>, </a:t>
            </a:r>
            <a:r>
              <a:rPr lang="ru-RU" dirty="0" err="1" smtClean="0"/>
              <a:t>да.а</a:t>
            </a:r>
            <a:r>
              <a:rPr lang="ru-RU" dirty="0" smtClean="0"/>
              <a:t>, .</a:t>
            </a:r>
            <a:r>
              <a:rPr lang="ru-RU" dirty="0" err="1" smtClean="0"/>
              <a:t>ава</a:t>
            </a:r>
            <a:r>
              <a:rPr lang="ru-RU" dirty="0" smtClean="0"/>
              <a:t>, </a:t>
            </a:r>
            <a:r>
              <a:rPr lang="ru-RU" dirty="0" err="1" smtClean="0"/>
              <a:t>чи.я</a:t>
            </a:r>
            <a:r>
              <a:rPr lang="ru-RU" dirty="0" smtClean="0"/>
              <a:t>, </a:t>
            </a:r>
            <a:r>
              <a:rPr lang="ru-RU" dirty="0" err="1" smtClean="0"/>
              <a:t>ся.ят</a:t>
            </a:r>
            <a:r>
              <a:rPr lang="ru-RU" dirty="0" smtClean="0"/>
              <a:t>, </a:t>
            </a:r>
            <a:r>
              <a:rPr lang="ru-RU" dirty="0" err="1" smtClean="0"/>
              <a:t>ша.ар</a:t>
            </a:r>
            <a:r>
              <a:rPr lang="ru-RU" dirty="0" smtClean="0"/>
              <a:t>, </a:t>
            </a:r>
            <a:r>
              <a:rPr lang="ru-RU" dirty="0" err="1" smtClean="0"/>
              <a:t>ка.ар</a:t>
            </a:r>
            <a:r>
              <a:rPr lang="ru-RU" dirty="0" smtClean="0"/>
              <a:t>, </a:t>
            </a:r>
            <a:r>
              <a:rPr lang="ru-RU" dirty="0" err="1" smtClean="0"/>
              <a:t>ла.а</a:t>
            </a:r>
            <a:r>
              <a:rPr lang="ru-RU" dirty="0" smtClean="0"/>
              <a:t>, .</a:t>
            </a:r>
            <a:r>
              <a:rPr lang="ru-RU" dirty="0" err="1" smtClean="0"/>
              <a:t>инц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02.02.11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Ишди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х</a:t>
            </a:r>
            <a:r>
              <a:rPr lang="en-US" sz="3600" b="1" dirty="0" smtClean="0">
                <a:solidFill>
                  <a:srgbClr val="FF0000"/>
                </a:solidFill>
              </a:rPr>
              <a:t>l</a:t>
            </a:r>
            <a:r>
              <a:rPr lang="ru-RU" sz="3600" b="1" dirty="0" err="1" smtClean="0">
                <a:solidFill>
                  <a:srgbClr val="FF0000"/>
                </a:solidFill>
              </a:rPr>
              <a:t>урпрала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ургар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дугьби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даргая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endParaRPr lang="ru-RU" sz="3600" dirty="0" smtClean="0"/>
          </a:p>
          <a:p>
            <a:r>
              <a:rPr lang="ru-RU" dirty="0" err="1" smtClean="0"/>
              <a:t>Балкьаламузбинмазагирсуратхивгъшеурхьункъсаламбизх</a:t>
            </a:r>
            <a:r>
              <a:rPr lang="en-US" dirty="0" smtClean="0"/>
              <a:t>l</a:t>
            </a:r>
            <a:r>
              <a:rPr lang="ru-RU" dirty="0" err="1" smtClean="0"/>
              <a:t>ярпанвжузарнибец</a:t>
            </a:r>
            <a:r>
              <a:rPr lang="en-US" dirty="0" smtClean="0"/>
              <a:t>l</a:t>
            </a:r>
            <a:r>
              <a:rPr lang="ru-RU" dirty="0" err="1" smtClean="0"/>
              <a:t>арзх</a:t>
            </a:r>
            <a:r>
              <a:rPr lang="en-US" dirty="0" smtClean="0"/>
              <a:t>l</a:t>
            </a:r>
            <a:r>
              <a:rPr lang="ru-RU" dirty="0" err="1" smtClean="0"/>
              <a:t>екулпетрикьталих</a:t>
            </a:r>
            <a:r>
              <a:rPr lang="en-US" dirty="0" smtClean="0"/>
              <a:t>l</a:t>
            </a:r>
            <a:r>
              <a:rPr lang="ru-RU" dirty="0" err="1" smtClean="0"/>
              <a:t>ензазибругъабзаланхъалидусбпакагъаранк</a:t>
            </a:r>
            <a:r>
              <a:rPr lang="en-US" dirty="0" smtClean="0"/>
              <a:t>l</a:t>
            </a:r>
            <a:r>
              <a:rPr lang="ru-RU" dirty="0" err="1" smtClean="0"/>
              <a:t>ипзалшагьарфичтелефонвисулкъайдар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02.02.11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8000" dirty="0" smtClean="0"/>
              <a:t>Итог </a:t>
            </a:r>
            <a:r>
              <a:rPr lang="ru-RU" sz="8000" dirty="0" err="1" smtClean="0"/>
              <a:t>каъни</a:t>
            </a:r>
            <a:r>
              <a:rPr lang="ru-RU" sz="8000" dirty="0" smtClean="0"/>
              <a:t>.</a:t>
            </a:r>
          </a:p>
          <a:p>
            <a:pPr algn="ctr"/>
            <a:r>
              <a:rPr lang="ru-RU" sz="8000" dirty="0" err="1" smtClean="0">
                <a:solidFill>
                  <a:srgbClr val="FF0000"/>
                </a:solidFill>
              </a:rPr>
              <a:t>Жюрила</a:t>
            </a:r>
            <a:r>
              <a:rPr lang="ru-RU" sz="8000" dirty="0" smtClean="0">
                <a:solidFill>
                  <a:srgbClr val="FF0000"/>
                </a:solidFill>
              </a:rPr>
              <a:t> </a:t>
            </a:r>
            <a:r>
              <a:rPr lang="ru-RU" sz="8000" dirty="0" err="1" smtClean="0">
                <a:solidFill>
                  <a:srgbClr val="FF0000"/>
                </a:solidFill>
              </a:rPr>
              <a:t>гъай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02.02.11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2339975" y="431800"/>
            <a:ext cx="6237288" cy="76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u="sng" dirty="0" err="1">
                <a:solidFill>
                  <a:srgbClr val="800000"/>
                </a:solidFill>
              </a:rPr>
              <a:t>Чиди</a:t>
            </a:r>
            <a:r>
              <a:rPr lang="ru-RU" sz="4400" b="1" u="sng" dirty="0">
                <a:solidFill>
                  <a:srgbClr val="800000"/>
                </a:solidFill>
              </a:rPr>
              <a:t>  </a:t>
            </a:r>
            <a:r>
              <a:rPr lang="ru-RU" sz="4400" b="1" u="sng" dirty="0" err="1" smtClean="0">
                <a:solidFill>
                  <a:srgbClr val="800000"/>
                </a:solidFill>
              </a:rPr>
              <a:t>имц</a:t>
            </a:r>
            <a:r>
              <a:rPr lang="en-US" sz="4400" b="1" u="sng" dirty="0" smtClean="0">
                <a:solidFill>
                  <a:srgbClr val="800000"/>
                </a:solidFill>
              </a:rPr>
              <a:t>l</a:t>
            </a:r>
            <a:r>
              <a:rPr lang="ru-RU" sz="4400" b="1" u="sng" dirty="0" smtClean="0">
                <a:solidFill>
                  <a:srgbClr val="800000"/>
                </a:solidFill>
              </a:rPr>
              <a:t>али</a:t>
            </a:r>
            <a:r>
              <a:rPr lang="en-US" sz="4400" b="1" u="sng" dirty="0">
                <a:solidFill>
                  <a:srgbClr val="800000"/>
                </a:solidFill>
              </a:rPr>
              <a:t>?</a:t>
            </a:r>
            <a:r>
              <a:rPr lang="ru-RU" sz="4400" b="1" u="sng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3170238" y="3049588"/>
            <a:ext cx="2335212" cy="67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619250" y="1979613"/>
            <a:ext cx="2135188" cy="820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420E"/>
                </a:solidFill>
              </a:rPr>
              <a:t>гурда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140075" y="2959100"/>
            <a:ext cx="1900238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 err="1">
                <a:solidFill>
                  <a:srgbClr val="FF420E"/>
                </a:solidFill>
              </a:rPr>
              <a:t>синка</a:t>
            </a:r>
            <a:endParaRPr lang="ru-RU" sz="4800" b="1" dirty="0">
              <a:solidFill>
                <a:srgbClr val="FF420E"/>
              </a:solidFill>
            </a:endParaRP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5026025" y="4038600"/>
            <a:ext cx="2354263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420E"/>
                </a:solidFill>
              </a:rPr>
              <a:t>набадари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7019925" y="4938713"/>
            <a:ext cx="1582738" cy="820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 err="1" smtClean="0">
                <a:solidFill>
                  <a:srgbClr val="FF420E"/>
                </a:solidFill>
              </a:rPr>
              <a:t>бец</a:t>
            </a:r>
            <a:r>
              <a:rPr lang="en-US" sz="4800" b="1" dirty="0" smtClean="0">
                <a:solidFill>
                  <a:srgbClr val="FF420E"/>
                </a:solidFill>
              </a:rPr>
              <a:t>l</a:t>
            </a:r>
            <a:endParaRPr lang="ru-RU" sz="4800" b="1" dirty="0">
              <a:solidFill>
                <a:srgbClr val="FF420E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2339975" y="431800"/>
            <a:ext cx="6237288" cy="76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u="sng" dirty="0" err="1" smtClean="0">
                <a:solidFill>
                  <a:srgbClr val="800000"/>
                </a:solidFill>
              </a:rPr>
              <a:t>Имц</a:t>
            </a:r>
            <a:r>
              <a:rPr lang="en-US" sz="4400" b="1" u="sng" dirty="0" smtClean="0">
                <a:solidFill>
                  <a:srgbClr val="800000"/>
                </a:solidFill>
              </a:rPr>
              <a:t>l</a:t>
            </a:r>
            <a:r>
              <a:rPr lang="ru-RU" sz="4400" b="1" u="sng" dirty="0" err="1" smtClean="0">
                <a:solidFill>
                  <a:srgbClr val="800000"/>
                </a:solidFill>
              </a:rPr>
              <a:t>аси</a:t>
            </a:r>
            <a:r>
              <a:rPr lang="ru-RU" sz="4400" b="1" u="sng" dirty="0" smtClean="0">
                <a:solidFill>
                  <a:srgbClr val="800000"/>
                </a:solidFill>
              </a:rPr>
              <a:t> </a:t>
            </a:r>
            <a:r>
              <a:rPr lang="ru-RU" sz="4400" b="1" u="sng" dirty="0">
                <a:solidFill>
                  <a:srgbClr val="800000"/>
                </a:solidFill>
              </a:rPr>
              <a:t>дев</a:t>
            </a:r>
            <a:r>
              <a:rPr lang="en-US" sz="4400" b="1" u="sng" dirty="0">
                <a:solidFill>
                  <a:srgbClr val="800000"/>
                </a:solidFill>
              </a:rPr>
              <a:t>?</a:t>
            </a:r>
            <a:endParaRPr lang="ru-RU" sz="4400" b="1" u="sng" dirty="0">
              <a:solidFill>
                <a:srgbClr val="800000"/>
              </a:solidFill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3170238" y="3049588"/>
            <a:ext cx="2335212" cy="67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619250" y="1979613"/>
            <a:ext cx="2135188" cy="820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140075" y="2959100"/>
            <a:ext cx="1900238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420E"/>
                </a:solidFill>
              </a:rPr>
              <a:t>пурпи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5026025" y="4038600"/>
            <a:ext cx="2354263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420E"/>
                </a:solidFill>
              </a:rPr>
              <a:t>миг</a:t>
            </a: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7019925" y="4938713"/>
            <a:ext cx="1552575" cy="820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420E"/>
                </a:solidFill>
              </a:rPr>
              <a:t>бириз</a:t>
            </a:r>
          </a:p>
        </p:txBody>
      </p:sp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700" y="1439863"/>
            <a:ext cx="1670050" cy="1554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1079500" y="2238375"/>
            <a:ext cx="2259013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23B8DC"/>
                </a:solidFill>
              </a:rPr>
              <a:t>заб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339975" y="431800"/>
            <a:ext cx="6237288" cy="76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u="sng" dirty="0" err="1" smtClean="0">
                <a:solidFill>
                  <a:srgbClr val="800000"/>
                </a:solidFill>
              </a:rPr>
              <a:t>Имц</a:t>
            </a:r>
            <a:r>
              <a:rPr lang="en-US" sz="4400" b="1" u="sng" dirty="0" smtClean="0">
                <a:solidFill>
                  <a:srgbClr val="800000"/>
                </a:solidFill>
              </a:rPr>
              <a:t>l</a:t>
            </a:r>
            <a:r>
              <a:rPr lang="ru-RU" sz="4400" b="1" u="sng" dirty="0" err="1" smtClean="0">
                <a:solidFill>
                  <a:srgbClr val="800000"/>
                </a:solidFill>
              </a:rPr>
              <a:t>аси</a:t>
            </a:r>
            <a:r>
              <a:rPr lang="ru-RU" sz="4400" b="1" u="sng" dirty="0" smtClean="0">
                <a:solidFill>
                  <a:srgbClr val="800000"/>
                </a:solidFill>
              </a:rPr>
              <a:t> </a:t>
            </a:r>
            <a:r>
              <a:rPr lang="ru-RU" sz="4400" b="1" u="sng" dirty="0">
                <a:solidFill>
                  <a:srgbClr val="800000"/>
                </a:solidFill>
              </a:rPr>
              <a:t>дев?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3170238" y="3049588"/>
            <a:ext cx="2335212" cy="67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1619250" y="1979613"/>
            <a:ext cx="2135188" cy="820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 smtClean="0">
                <a:solidFill>
                  <a:srgbClr val="FF420E"/>
                </a:solidFill>
              </a:rPr>
              <a:t>ч</a:t>
            </a:r>
            <a:r>
              <a:rPr lang="en-US" sz="4800" b="1" dirty="0" smtClean="0">
                <a:solidFill>
                  <a:srgbClr val="FF420E"/>
                </a:solidFill>
              </a:rPr>
              <a:t>l</a:t>
            </a:r>
            <a:r>
              <a:rPr lang="ru-RU" sz="4800" b="1" dirty="0" err="1" smtClean="0">
                <a:solidFill>
                  <a:srgbClr val="FF420E"/>
                </a:solidFill>
              </a:rPr>
              <a:t>ака</a:t>
            </a:r>
            <a:endParaRPr lang="ru-RU" sz="4800" b="1" dirty="0">
              <a:solidFill>
                <a:srgbClr val="FF420E"/>
              </a:solidFill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140075" y="2959100"/>
            <a:ext cx="1900238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420E"/>
                </a:solidFill>
              </a:rPr>
              <a:t>къиргъу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5026025" y="3894138"/>
            <a:ext cx="1633538" cy="820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420E"/>
                </a:solidFill>
              </a:rPr>
              <a:t>мирхъи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6911975" y="4794250"/>
            <a:ext cx="1582738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420E"/>
                </a:solidFill>
              </a:rPr>
              <a:t>чяка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263" y="3060700"/>
            <a:ext cx="2327275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339975" y="431800"/>
            <a:ext cx="6237288" cy="76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u="sng" dirty="0" err="1" smtClean="0">
                <a:solidFill>
                  <a:srgbClr val="800000"/>
                </a:solidFill>
              </a:rPr>
              <a:t>Имц</a:t>
            </a:r>
            <a:r>
              <a:rPr lang="en-US" sz="4400" b="1" u="sng" dirty="0" smtClean="0">
                <a:solidFill>
                  <a:srgbClr val="800000"/>
                </a:solidFill>
              </a:rPr>
              <a:t>l</a:t>
            </a:r>
            <a:r>
              <a:rPr lang="ru-RU" sz="4400" b="1" u="sng" dirty="0" err="1" smtClean="0">
                <a:solidFill>
                  <a:srgbClr val="800000"/>
                </a:solidFill>
              </a:rPr>
              <a:t>аси</a:t>
            </a:r>
            <a:r>
              <a:rPr lang="ru-RU" sz="4400" b="1" u="sng" dirty="0" smtClean="0">
                <a:solidFill>
                  <a:srgbClr val="800000"/>
                </a:solidFill>
              </a:rPr>
              <a:t> </a:t>
            </a:r>
            <a:r>
              <a:rPr lang="ru-RU" sz="4400" b="1" u="sng" dirty="0">
                <a:solidFill>
                  <a:srgbClr val="800000"/>
                </a:solidFill>
              </a:rPr>
              <a:t>дев?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3170238" y="3049588"/>
            <a:ext cx="2335212" cy="67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619250" y="1979613"/>
            <a:ext cx="2135188" cy="820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420E"/>
                </a:solidFill>
              </a:rPr>
              <a:t>кьядга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3140075" y="2959100"/>
            <a:ext cx="1900238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420E"/>
                </a:solidFill>
              </a:rPr>
              <a:t>ярма</a:t>
            </a: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5026025" y="3894138"/>
            <a:ext cx="1633538" cy="820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 err="1" smtClean="0">
                <a:solidFill>
                  <a:srgbClr val="FF420E"/>
                </a:solidFill>
              </a:rPr>
              <a:t>бец</a:t>
            </a:r>
            <a:r>
              <a:rPr lang="en-US" sz="4800" b="1" dirty="0" smtClean="0">
                <a:solidFill>
                  <a:srgbClr val="FF420E"/>
                </a:solidFill>
              </a:rPr>
              <a:t>l</a:t>
            </a:r>
            <a:endParaRPr lang="ru-RU" sz="4800" b="1" dirty="0">
              <a:solidFill>
                <a:srgbClr val="FF420E"/>
              </a:solidFill>
            </a:endParaRPr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6911975" y="4794250"/>
            <a:ext cx="1582738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FFFF"/>
                </a:solidFill>
              </a:rPr>
              <a:t>акула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2339975" y="431800"/>
            <a:ext cx="6237288" cy="76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u="sng" dirty="0" err="1" smtClean="0">
                <a:solidFill>
                  <a:srgbClr val="800000"/>
                </a:solidFill>
              </a:rPr>
              <a:t>Имц</a:t>
            </a:r>
            <a:r>
              <a:rPr lang="en-US" sz="4400" b="1" u="sng" dirty="0" smtClean="0">
                <a:solidFill>
                  <a:srgbClr val="800000"/>
                </a:solidFill>
              </a:rPr>
              <a:t>l</a:t>
            </a:r>
            <a:r>
              <a:rPr lang="ru-RU" sz="4400" b="1" u="sng" dirty="0" err="1" smtClean="0">
                <a:solidFill>
                  <a:srgbClr val="800000"/>
                </a:solidFill>
              </a:rPr>
              <a:t>аси</a:t>
            </a:r>
            <a:r>
              <a:rPr lang="ru-RU" sz="4400" b="1" u="sng" dirty="0" smtClean="0">
                <a:solidFill>
                  <a:srgbClr val="800000"/>
                </a:solidFill>
              </a:rPr>
              <a:t> </a:t>
            </a:r>
            <a:r>
              <a:rPr lang="ru-RU" sz="4400" b="1" u="sng" dirty="0">
                <a:solidFill>
                  <a:srgbClr val="800000"/>
                </a:solidFill>
              </a:rPr>
              <a:t>дев?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3170238" y="3049588"/>
            <a:ext cx="2335212" cy="67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1619250" y="1979613"/>
            <a:ext cx="2135188" cy="820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 smtClean="0">
                <a:solidFill>
                  <a:srgbClr val="FF420E"/>
                </a:solidFill>
              </a:rPr>
              <a:t>т</a:t>
            </a:r>
            <a:r>
              <a:rPr lang="en-US" sz="4800" b="1" dirty="0" smtClean="0">
                <a:solidFill>
                  <a:srgbClr val="FF420E"/>
                </a:solidFill>
              </a:rPr>
              <a:t>l</a:t>
            </a:r>
            <a:r>
              <a:rPr lang="ru-RU" sz="4800" b="1" dirty="0" err="1" smtClean="0">
                <a:solidFill>
                  <a:srgbClr val="FF420E"/>
                </a:solidFill>
              </a:rPr>
              <a:t>ент</a:t>
            </a:r>
            <a:r>
              <a:rPr lang="en-US" sz="4800" b="1" dirty="0" smtClean="0">
                <a:solidFill>
                  <a:srgbClr val="FF420E"/>
                </a:solidFill>
              </a:rPr>
              <a:t>l</a:t>
            </a:r>
            <a:endParaRPr lang="ru-RU" sz="4800" b="1" dirty="0">
              <a:solidFill>
                <a:srgbClr val="FF420E"/>
              </a:solidFill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140075" y="2959100"/>
            <a:ext cx="1900238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420E"/>
                </a:solidFill>
              </a:rPr>
              <a:t>жибин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5026025" y="3894138"/>
            <a:ext cx="1633538" cy="820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420E"/>
                </a:solidFill>
              </a:rPr>
              <a:t>мирхъи</a:t>
            </a: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6911975" y="4794250"/>
            <a:ext cx="1582738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420E"/>
                </a:solidFill>
              </a:rPr>
              <a:t>бялихъ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0413" y="2700338"/>
            <a:ext cx="137953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339975" y="431800"/>
            <a:ext cx="6237288" cy="76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u="sng" dirty="0" err="1" smtClean="0">
                <a:solidFill>
                  <a:srgbClr val="800000"/>
                </a:solidFill>
              </a:rPr>
              <a:t>Имц</a:t>
            </a:r>
            <a:r>
              <a:rPr lang="en-US" sz="4400" b="1" u="sng" dirty="0" smtClean="0">
                <a:solidFill>
                  <a:srgbClr val="800000"/>
                </a:solidFill>
              </a:rPr>
              <a:t>l</a:t>
            </a:r>
            <a:r>
              <a:rPr lang="ru-RU" sz="4400" b="1" u="sng" dirty="0" err="1" smtClean="0">
                <a:solidFill>
                  <a:srgbClr val="800000"/>
                </a:solidFill>
              </a:rPr>
              <a:t>аси</a:t>
            </a:r>
            <a:r>
              <a:rPr lang="ru-RU" sz="4400" b="1" u="sng" dirty="0" smtClean="0">
                <a:solidFill>
                  <a:srgbClr val="800000"/>
                </a:solidFill>
              </a:rPr>
              <a:t> </a:t>
            </a:r>
            <a:r>
              <a:rPr lang="ru-RU" sz="4400" b="1" u="sng" dirty="0">
                <a:solidFill>
                  <a:srgbClr val="800000"/>
                </a:solidFill>
              </a:rPr>
              <a:t>дев?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3170238" y="3049588"/>
            <a:ext cx="2335212" cy="67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1619250" y="1979613"/>
            <a:ext cx="2135188" cy="820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420E"/>
                </a:solidFill>
              </a:rPr>
              <a:t>набадари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3140075" y="2959100"/>
            <a:ext cx="1900238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 smtClean="0">
                <a:solidFill>
                  <a:srgbClr val="355E00"/>
                </a:solidFill>
              </a:rPr>
              <a:t>г</a:t>
            </a:r>
            <a:r>
              <a:rPr lang="en-US" sz="4800" b="1" dirty="0" smtClean="0">
                <a:solidFill>
                  <a:srgbClr val="355E00"/>
                </a:solidFill>
              </a:rPr>
              <a:t>l</a:t>
            </a:r>
            <a:r>
              <a:rPr lang="ru-RU" sz="4800" b="1" dirty="0" err="1" smtClean="0">
                <a:solidFill>
                  <a:srgbClr val="355E00"/>
                </a:solidFill>
              </a:rPr>
              <a:t>инц</a:t>
            </a:r>
            <a:endParaRPr lang="ru-RU" sz="4800" b="1" dirty="0">
              <a:solidFill>
                <a:srgbClr val="355E00"/>
              </a:solidFill>
            </a:endParaRP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5026025" y="3894138"/>
            <a:ext cx="1633538" cy="820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 err="1" smtClean="0">
                <a:solidFill>
                  <a:srgbClr val="FF420E"/>
                </a:solidFill>
              </a:rPr>
              <a:t>кьех</a:t>
            </a:r>
            <a:r>
              <a:rPr lang="en-US" sz="4800" b="1" dirty="0" smtClean="0">
                <a:solidFill>
                  <a:srgbClr val="FF420E"/>
                </a:solidFill>
              </a:rPr>
              <a:t>l</a:t>
            </a:r>
            <a:r>
              <a:rPr lang="ru-RU" sz="4800" b="1" dirty="0" smtClean="0">
                <a:solidFill>
                  <a:srgbClr val="FF420E"/>
                </a:solidFill>
              </a:rPr>
              <a:t>е</a:t>
            </a:r>
            <a:endParaRPr lang="ru-RU" sz="4800" b="1" dirty="0">
              <a:solidFill>
                <a:srgbClr val="FF420E"/>
              </a:solidFill>
            </a:endParaRP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6911975" y="4794250"/>
            <a:ext cx="1582738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 err="1" smtClean="0">
                <a:solidFill>
                  <a:srgbClr val="FF420E"/>
                </a:solidFill>
              </a:rPr>
              <a:t>хияр</a:t>
            </a:r>
            <a:endParaRPr lang="ru-RU" sz="4800" b="1" dirty="0">
              <a:solidFill>
                <a:srgbClr val="FF420E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339975" y="431800"/>
            <a:ext cx="6237288" cy="76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u="sng" dirty="0" err="1" smtClean="0">
                <a:solidFill>
                  <a:srgbClr val="800000"/>
                </a:solidFill>
              </a:rPr>
              <a:t>Имц</a:t>
            </a:r>
            <a:r>
              <a:rPr lang="en-US" sz="4400" b="1" u="sng" dirty="0" smtClean="0">
                <a:solidFill>
                  <a:srgbClr val="800000"/>
                </a:solidFill>
              </a:rPr>
              <a:t>l</a:t>
            </a:r>
            <a:r>
              <a:rPr lang="ru-RU" sz="4400" b="1" u="sng" dirty="0" err="1" smtClean="0">
                <a:solidFill>
                  <a:srgbClr val="800000"/>
                </a:solidFill>
              </a:rPr>
              <a:t>аси</a:t>
            </a:r>
            <a:r>
              <a:rPr lang="ru-RU" sz="4400" b="1" u="sng" dirty="0" smtClean="0">
                <a:solidFill>
                  <a:srgbClr val="800000"/>
                </a:solidFill>
              </a:rPr>
              <a:t> </a:t>
            </a:r>
            <a:r>
              <a:rPr lang="ru-RU" sz="4400" b="1" u="sng" dirty="0">
                <a:solidFill>
                  <a:srgbClr val="800000"/>
                </a:solidFill>
              </a:rPr>
              <a:t>дев ?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3170238" y="3049588"/>
            <a:ext cx="2335212" cy="67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1619250" y="1979613"/>
            <a:ext cx="2135188" cy="820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420E"/>
                </a:solidFill>
              </a:rPr>
              <a:t>ну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140075" y="2959100"/>
            <a:ext cx="1900238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420E"/>
                </a:solidFill>
              </a:rPr>
              <a:t>ит</a:t>
            </a: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5026025" y="3894138"/>
            <a:ext cx="1633538" cy="820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420E"/>
                </a:solidFill>
              </a:rPr>
              <a:t>адам</a:t>
            </a: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6911975" y="4794250"/>
            <a:ext cx="1582738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>
                <a:solidFill>
                  <a:srgbClr val="FF420E"/>
                </a:solidFill>
              </a:rPr>
              <a:t>ихини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537</Words>
  <Application>Microsoft Office PowerPoint</Application>
  <PresentationFormat>Экран (4:3)</PresentationFormat>
  <Paragraphs>172</Paragraphs>
  <Slides>24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ubuntu</dc:creator>
  <dc:description>http://aida.ucoz.ru</dc:description>
  <cp:lastModifiedBy>КомпЛенд</cp:lastModifiedBy>
  <cp:revision>41</cp:revision>
  <cp:lastPrinted>1601-01-01T00:00:00Z</cp:lastPrinted>
  <dcterms:created xsi:type="dcterms:W3CDTF">2011-02-02T05:37:23Z</dcterms:created>
  <dcterms:modified xsi:type="dcterms:W3CDTF">2020-03-12T08:14:10Z</dcterms:modified>
</cp:coreProperties>
</file>