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6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8" r:id="rId15"/>
    <p:sldId id="271" r:id="rId16"/>
    <p:sldId id="272" r:id="rId17"/>
    <p:sldId id="273" r:id="rId18"/>
    <p:sldId id="274" r:id="rId19"/>
    <p:sldId id="276" r:id="rId20"/>
    <p:sldId id="279" r:id="rId21"/>
    <p:sldId id="277" r:id="rId22"/>
    <p:sldId id="280" r:id="rId23"/>
    <p:sldId id="281" r:id="rId24"/>
    <p:sldId id="282" r:id="rId25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47" d="100"/>
          <a:sy n="47" d="100"/>
        </p:scale>
        <p:origin x="-600" y="-9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5" name="AutoShape 7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6" name="AutoShape 8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7" name="AutoShape 9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8" name="AutoShape 10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59" name="AutoShape 1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60" name="Text Box 12"/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61" name="Rectangle 13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54337" cy="439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67" name="Rectangle 1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61988"/>
            <a:ext cx="4554538" cy="3443287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63" name="Rectangle 15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68938" cy="4097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2065" name="Rectangle 17"/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54337" cy="439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803B2CC3-2726-4D4F-A4DE-4CE6EEC2C2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F92E80A-FCC5-4A8E-A902-FE393FBCBE13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2457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/>
        </p:spPr>
      </p:sp>
      <p:sp>
        <p:nvSpPr>
          <p:cNvPr id="2458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0525" cy="409892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B50FBFA-945B-41F9-A753-3111F5D0A212}" type="slidenum">
              <a:rPr lang="ru-RU" smtClean="0"/>
              <a:pPr/>
              <a:t>10</a:t>
            </a:fld>
            <a:endParaRPr lang="ru-RU" smtClean="0"/>
          </a:p>
        </p:txBody>
      </p:sp>
      <p:sp>
        <p:nvSpPr>
          <p:cNvPr id="358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69925"/>
            <a:ext cx="4592637" cy="3444875"/>
          </a:xfrm>
          <a:solidFill>
            <a:srgbClr val="FFFFFF"/>
          </a:solidFill>
          <a:ln/>
        </p:spPr>
      </p:sp>
      <p:sp>
        <p:nvSpPr>
          <p:cNvPr id="358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0525" cy="409892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5C64702-8C89-492D-B460-090462CDDA3B}" type="slidenum">
              <a:rPr lang="ru-RU" smtClean="0"/>
              <a:pPr/>
              <a:t>11</a:t>
            </a:fld>
            <a:endParaRPr lang="ru-RU" smtClean="0"/>
          </a:p>
        </p:txBody>
      </p:sp>
      <p:sp>
        <p:nvSpPr>
          <p:cNvPr id="368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69925"/>
            <a:ext cx="4592637" cy="3444875"/>
          </a:xfrm>
          <a:solidFill>
            <a:srgbClr val="FFFFFF"/>
          </a:solidFill>
          <a:ln/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0525" cy="409892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635F927-02F4-42CD-B79D-8A8EA1EB4C20}" type="slidenum">
              <a:rPr lang="ru-RU" smtClean="0"/>
              <a:pPr/>
              <a:t>12</a:t>
            </a:fld>
            <a:endParaRPr lang="ru-RU" smtClean="0"/>
          </a:p>
        </p:txBody>
      </p:sp>
      <p:sp>
        <p:nvSpPr>
          <p:cNvPr id="378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69925"/>
            <a:ext cx="4592637" cy="3444875"/>
          </a:xfrm>
          <a:solidFill>
            <a:srgbClr val="FFFFFF"/>
          </a:solidFill>
          <a:ln/>
        </p:spPr>
      </p:sp>
      <p:sp>
        <p:nvSpPr>
          <p:cNvPr id="378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0525" cy="409892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ABE71C7-4321-4C98-8CDD-B83BB968EA07}" type="slidenum">
              <a:rPr lang="ru-RU" smtClean="0"/>
              <a:pPr/>
              <a:t>13</a:t>
            </a:fld>
            <a:endParaRPr lang="ru-RU" smtClean="0"/>
          </a:p>
        </p:txBody>
      </p:sp>
      <p:sp>
        <p:nvSpPr>
          <p:cNvPr id="389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68338"/>
            <a:ext cx="4591050" cy="3444875"/>
          </a:xfrm>
          <a:solidFill>
            <a:srgbClr val="FFFFFF"/>
          </a:solidFill>
          <a:ln/>
        </p:spPr>
      </p:sp>
      <p:sp>
        <p:nvSpPr>
          <p:cNvPr id="389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0525" cy="409892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4DA5514-6436-4E7C-89FD-5251EF6291D5}" type="slidenum">
              <a:rPr lang="ru-RU" smtClean="0"/>
              <a:pPr/>
              <a:t>15</a:t>
            </a:fld>
            <a:endParaRPr lang="ru-RU" smtClean="0"/>
          </a:p>
        </p:txBody>
      </p:sp>
      <p:sp>
        <p:nvSpPr>
          <p:cNvPr id="399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68338"/>
            <a:ext cx="4591050" cy="3444875"/>
          </a:xfrm>
          <a:solidFill>
            <a:srgbClr val="FFFFFF"/>
          </a:solidFill>
          <a:ln/>
        </p:spPr>
      </p:sp>
      <p:sp>
        <p:nvSpPr>
          <p:cNvPr id="399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0525" cy="409892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52D3F07-E676-44B6-A340-DC42E01B7393}" type="slidenum">
              <a:rPr lang="ru-RU" smtClean="0"/>
              <a:pPr/>
              <a:t>16</a:t>
            </a:fld>
            <a:endParaRPr lang="ru-RU" smtClean="0"/>
          </a:p>
        </p:txBody>
      </p:sp>
      <p:sp>
        <p:nvSpPr>
          <p:cNvPr id="409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68338"/>
            <a:ext cx="4591050" cy="3444875"/>
          </a:xfrm>
          <a:solidFill>
            <a:srgbClr val="FFFFFF"/>
          </a:solidFill>
          <a:ln/>
        </p:spPr>
      </p:sp>
      <p:sp>
        <p:nvSpPr>
          <p:cNvPr id="4096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0525" cy="409892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D618C46-203D-419A-B5E8-04DE7DBAE877}" type="slidenum">
              <a:rPr lang="ru-RU" smtClean="0"/>
              <a:pPr/>
              <a:t>17</a:t>
            </a:fld>
            <a:endParaRPr lang="ru-RU" smtClean="0"/>
          </a:p>
        </p:txBody>
      </p:sp>
      <p:sp>
        <p:nvSpPr>
          <p:cNvPr id="419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68338"/>
            <a:ext cx="4591050" cy="3444875"/>
          </a:xfrm>
          <a:solidFill>
            <a:srgbClr val="FFFFFF"/>
          </a:solidFill>
          <a:ln/>
        </p:spPr>
      </p:sp>
      <p:sp>
        <p:nvSpPr>
          <p:cNvPr id="419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0525" cy="409892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FB14E23-C295-45CD-A214-40E8CBEF01B6}" type="slidenum">
              <a:rPr lang="ru-RU" smtClean="0"/>
              <a:pPr/>
              <a:t>18</a:t>
            </a:fld>
            <a:endParaRPr lang="ru-RU" smtClean="0"/>
          </a:p>
        </p:txBody>
      </p:sp>
      <p:sp>
        <p:nvSpPr>
          <p:cNvPr id="430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68338"/>
            <a:ext cx="4591050" cy="3444875"/>
          </a:xfrm>
          <a:solidFill>
            <a:srgbClr val="FFFFFF"/>
          </a:solidFill>
          <a:ln/>
        </p:spPr>
      </p:sp>
      <p:sp>
        <p:nvSpPr>
          <p:cNvPr id="4301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0525" cy="409892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1FDA483-5D51-459C-A27C-B786B8424D87}" type="slidenum">
              <a:rPr lang="ru-RU" smtClean="0"/>
              <a:pPr/>
              <a:t>19</a:t>
            </a:fld>
            <a:endParaRPr lang="ru-RU" smtClean="0"/>
          </a:p>
        </p:txBody>
      </p:sp>
      <p:sp>
        <p:nvSpPr>
          <p:cNvPr id="450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68338"/>
            <a:ext cx="4591050" cy="3444875"/>
          </a:xfrm>
          <a:solidFill>
            <a:srgbClr val="FFFFFF"/>
          </a:solidFill>
          <a:ln/>
        </p:spPr>
      </p:sp>
      <p:sp>
        <p:nvSpPr>
          <p:cNvPr id="450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0525" cy="409892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45541DB5-38F3-4853-8E39-A52974F2A8EA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276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33475" y="677863"/>
            <a:ext cx="4591050" cy="3444875"/>
          </a:xfrm>
          <a:solidFill>
            <a:srgbClr val="FFFFFF"/>
          </a:solidFill>
          <a:ln/>
        </p:spPr>
      </p:sp>
      <p:sp>
        <p:nvSpPr>
          <p:cNvPr id="276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0525" cy="409892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6ED3958-E278-4828-B3CC-736579E707CE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286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69925"/>
            <a:ext cx="4592637" cy="3444875"/>
          </a:xfrm>
          <a:solidFill>
            <a:srgbClr val="FFFFFF"/>
          </a:solidFill>
          <a:ln/>
        </p:spPr>
      </p:sp>
      <p:sp>
        <p:nvSpPr>
          <p:cNvPr id="286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0525" cy="409892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57281B8-0DDF-4203-A027-12DCF0C27F8F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296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69925"/>
            <a:ext cx="4592637" cy="3444875"/>
          </a:xfrm>
          <a:solidFill>
            <a:srgbClr val="FFFFFF"/>
          </a:solidFill>
          <a:ln/>
        </p:spPr>
      </p:sp>
      <p:sp>
        <p:nvSpPr>
          <p:cNvPr id="297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0525" cy="409892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E31721A-3309-4EE5-B63E-0D50C11F5E13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307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69925"/>
            <a:ext cx="4592637" cy="3444875"/>
          </a:xfrm>
          <a:solidFill>
            <a:srgbClr val="FFFFFF"/>
          </a:solidFill>
          <a:ln/>
        </p:spPr>
      </p:sp>
      <p:sp>
        <p:nvSpPr>
          <p:cNvPr id="307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0525" cy="409892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FA2D8F5-4473-47DA-9F25-B73A18686495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317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69925"/>
            <a:ext cx="4592637" cy="3444875"/>
          </a:xfrm>
          <a:solidFill>
            <a:srgbClr val="FFFFFF"/>
          </a:solidFill>
          <a:ln/>
        </p:spPr>
      </p:sp>
      <p:sp>
        <p:nvSpPr>
          <p:cNvPr id="317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0525" cy="409892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5F04470-9685-4B7C-BF1B-CD94029C9857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327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69925"/>
            <a:ext cx="4592637" cy="3444875"/>
          </a:xfrm>
          <a:solidFill>
            <a:srgbClr val="FFFFFF"/>
          </a:solidFill>
          <a:ln/>
        </p:spPr>
      </p:sp>
      <p:sp>
        <p:nvSpPr>
          <p:cNvPr id="327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0525" cy="409892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F33B603-DC82-485A-8B14-DB9758783C22}" type="slidenum">
              <a:rPr lang="ru-RU" smtClean="0"/>
              <a:pPr/>
              <a:t>8</a:t>
            </a:fld>
            <a:endParaRPr lang="ru-RU" smtClean="0"/>
          </a:p>
        </p:txBody>
      </p:sp>
      <p:sp>
        <p:nvSpPr>
          <p:cNvPr id="337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69925"/>
            <a:ext cx="4592637" cy="3444875"/>
          </a:xfrm>
          <a:solidFill>
            <a:srgbClr val="FFFFFF"/>
          </a:solidFill>
          <a:ln/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0525" cy="409892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6AB574A-CD9F-446A-A574-9F22DEDA7F47}" type="slidenum">
              <a:rPr lang="ru-RU" smtClean="0"/>
              <a:pPr/>
              <a:t>9</a:t>
            </a:fld>
            <a:endParaRPr lang="ru-RU" smtClean="0"/>
          </a:p>
        </p:txBody>
      </p:sp>
      <p:sp>
        <p:nvSpPr>
          <p:cNvPr id="348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8713" y="669925"/>
            <a:ext cx="4592637" cy="3444875"/>
          </a:xfrm>
          <a:solidFill>
            <a:srgbClr val="FFFFFF"/>
          </a:solidFill>
          <a:ln/>
        </p:spPr>
      </p:sp>
      <p:sp>
        <p:nvSpPr>
          <p:cNvPr id="348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70525" cy="4098925"/>
          </a:xfrm>
          <a:noFill/>
          <a:ln/>
        </p:spPr>
        <p:txBody>
          <a:bodyPr wrap="none" anchor="ctr"/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214EE-5232-4F9A-B0B6-0A925DB994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6C078A-AD2B-4DBB-B26F-1DE38497B0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16700" y="-206375"/>
            <a:ext cx="2052638" cy="63150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-206375"/>
            <a:ext cx="6007100" cy="63150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FB1D03-FDE4-4932-8AE2-7A5263998E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B3C77-134D-41CF-8210-34911C0270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55575-9D87-4079-B730-1C6D576778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29075" cy="4508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38675" y="1600200"/>
            <a:ext cx="4030663" cy="4508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5CC7F5-391B-45DD-97EB-079190997B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318C4-C382-4260-AD58-2BCFCA7D26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00C240-CCA0-4B9E-83A7-C9792AC5F3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C5F9A-9856-4981-8902-988534D2DC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F9F7E-1DBE-4F47-81FD-6FFBEBDCB5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C3A59B-32A6-4E8D-9303-0A20658748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-206375"/>
            <a:ext cx="8212138" cy="2103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текста заголовка щелкните мышью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12138" cy="4508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Для правки структуры щелкните мышью</a:t>
            </a:r>
          </a:p>
          <a:p>
            <a:pPr lvl="1"/>
            <a:r>
              <a:rPr lang="en-GB" smtClean="0"/>
              <a:t>Второй уровень структуры</a:t>
            </a:r>
          </a:p>
          <a:p>
            <a:pPr lvl="2"/>
            <a:r>
              <a:rPr lang="en-GB" smtClean="0"/>
              <a:t>Третий уровень структуры</a:t>
            </a:r>
          </a:p>
          <a:p>
            <a:pPr lvl="3"/>
            <a:r>
              <a:rPr lang="en-GB" smtClean="0"/>
              <a:t>Четвертый уровень структуры</a:t>
            </a:r>
          </a:p>
          <a:p>
            <a:pPr lvl="4"/>
            <a:r>
              <a:rPr lang="en-GB" smtClean="0"/>
              <a:t>Пятый уровень структуры</a:t>
            </a:r>
          </a:p>
          <a:p>
            <a:pPr lvl="4"/>
            <a:r>
              <a:rPr lang="en-GB" smtClean="0"/>
              <a:t>Шестой уровень структуры</a:t>
            </a:r>
          </a:p>
          <a:p>
            <a:pPr lvl="4"/>
            <a:r>
              <a:rPr lang="en-GB" smtClean="0"/>
              <a:t>Седьмой уровень структуры</a:t>
            </a:r>
          </a:p>
          <a:p>
            <a:pPr lvl="4"/>
            <a:r>
              <a:rPr lang="en-GB" smtClean="0"/>
              <a:t>Восьмой уровень структуры</a:t>
            </a:r>
          </a:p>
          <a:p>
            <a:pPr lvl="4"/>
            <a:r>
              <a:rPr lang="en-GB" smtClean="0"/>
              <a:t>Девятый уровень структуры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3175"/>
            <a:ext cx="2116138" cy="366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ru-RU"/>
              <a:t>02.02.11</a:t>
            </a:r>
          </a:p>
        </p:txBody>
      </p:sp>
      <p:sp>
        <p:nvSpPr>
          <p:cNvPr id="1028" name="Text Box 4"/>
          <p:cNvSpPr txBox="1">
            <a:spLocks noChangeArrowheads="1"/>
          </p:cNvSpPr>
          <p:nvPr/>
        </p:nvSpPr>
        <p:spPr bwMode="auto">
          <a:xfrm>
            <a:off x="3124200" y="6354763"/>
            <a:ext cx="2895600" cy="368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3175"/>
            <a:ext cx="2116138" cy="366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517AC92-6E09-40B9-8E5D-04C744ADF5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Calibri" pitchFamily="34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1" name="Text Box 2"/>
          <p:cNvSpPr txBox="1">
            <a:spLocks noChangeArrowheads="1"/>
          </p:cNvSpPr>
          <p:nvPr/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52" name="Text Box 3"/>
          <p:cNvSpPr txBox="1">
            <a:spLocks noChangeArrowheads="1"/>
          </p:cNvSpPr>
          <p:nvPr/>
        </p:nvSpPr>
        <p:spPr bwMode="auto">
          <a:xfrm>
            <a:off x="1800225" y="-15875"/>
            <a:ext cx="5972175" cy="30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400" b="1" dirty="0">
              <a:solidFill>
                <a:srgbClr val="000000"/>
              </a:solidFill>
            </a:endParaRPr>
          </a:p>
        </p:txBody>
      </p:sp>
      <p:sp>
        <p:nvSpPr>
          <p:cNvPr id="2053" name="Text Box 4"/>
          <p:cNvSpPr txBox="1">
            <a:spLocks noChangeArrowheads="1"/>
          </p:cNvSpPr>
          <p:nvPr/>
        </p:nvSpPr>
        <p:spPr bwMode="auto">
          <a:xfrm>
            <a:off x="4224338" y="4897438"/>
            <a:ext cx="4883150" cy="517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algn="ct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i="1" dirty="0" smtClean="0">
                <a:solidFill>
                  <a:srgbClr val="800000"/>
                </a:solidFill>
              </a:rPr>
              <a:t>.</a:t>
            </a:r>
            <a:endParaRPr lang="ru-RU" sz="2800" b="1" i="1" dirty="0">
              <a:solidFill>
                <a:srgbClr val="800000"/>
              </a:solidFill>
            </a:endParaRPr>
          </a:p>
        </p:txBody>
      </p:sp>
      <p:sp>
        <p:nvSpPr>
          <p:cNvPr id="3077" name="WordArt 5"/>
          <p:cNvSpPr>
            <a:spLocks noChangeArrowheads="1" noChangeShapeType="1" noTextEdit="1"/>
          </p:cNvSpPr>
          <p:nvPr/>
        </p:nvSpPr>
        <p:spPr bwMode="auto">
          <a:xfrm>
            <a:off x="1800225" y="1260475"/>
            <a:ext cx="6480175" cy="3419475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4574"/>
              </a:avLst>
            </a:prstTxWarp>
            <a:scene3d>
              <a:camera prst="legacyObliqueTopLeft">
                <a:rot lat="600000" lon="19499999" rev="0"/>
              </a:camera>
              <a:lightRig rig="legacyFlat1" dir="r"/>
            </a:scene3d>
            <a:sp3d extrusionH="333000" prstMaterial="legacyMatte">
              <a:extrusionClr>
                <a:srgbClr val="FFFF66"/>
              </a:extrusionClr>
            </a:sp3d>
          </a:bodyPr>
          <a:lstStyle/>
          <a:p>
            <a:pPr algn="ctr">
              <a:defRPr/>
            </a:pPr>
            <a:r>
              <a:rPr lang="ru-RU" sz="3600" dirty="0">
                <a:ln w="9360">
                  <a:miter lim="800000"/>
                  <a:headEnd/>
                  <a:tailEnd/>
                </a:ln>
                <a:solidFill>
                  <a:schemeClr val="accent2"/>
                </a:solidFill>
                <a:latin typeface="Arial Black"/>
              </a:rPr>
              <a:t>Наш родной</a:t>
            </a:r>
          </a:p>
          <a:p>
            <a:pPr algn="ctr">
              <a:defRPr/>
            </a:pPr>
            <a:r>
              <a:rPr lang="ru-RU" sz="3600" dirty="0">
                <a:ln w="9360">
                  <a:miter lim="800000"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даргинский язык</a:t>
            </a: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59563" y="3060700"/>
            <a:ext cx="2339975" cy="2519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2339975" y="431800"/>
            <a:ext cx="6237288" cy="760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b="1" u="sng" dirty="0" err="1" smtClean="0">
                <a:solidFill>
                  <a:srgbClr val="800000"/>
                </a:solidFill>
              </a:rPr>
              <a:t>Имц</a:t>
            </a:r>
            <a:r>
              <a:rPr lang="en-US" sz="4400" b="1" u="sng" dirty="0" smtClean="0">
                <a:solidFill>
                  <a:srgbClr val="800000"/>
                </a:solidFill>
              </a:rPr>
              <a:t>l</a:t>
            </a:r>
            <a:r>
              <a:rPr lang="ru-RU" sz="4400" b="1" u="sng" dirty="0" err="1" smtClean="0">
                <a:solidFill>
                  <a:srgbClr val="800000"/>
                </a:solidFill>
              </a:rPr>
              <a:t>аси</a:t>
            </a:r>
            <a:r>
              <a:rPr lang="ru-RU" sz="4400" b="1" u="sng" dirty="0" smtClean="0">
                <a:solidFill>
                  <a:srgbClr val="800000"/>
                </a:solidFill>
              </a:rPr>
              <a:t> </a:t>
            </a:r>
            <a:r>
              <a:rPr lang="ru-RU" sz="4400" b="1" u="sng" dirty="0">
                <a:solidFill>
                  <a:srgbClr val="800000"/>
                </a:solidFill>
              </a:rPr>
              <a:t>дев?</a:t>
            </a:r>
          </a:p>
        </p:txBody>
      </p:sp>
      <p:sp>
        <p:nvSpPr>
          <p:cNvPr id="13316" name="Text Box 3"/>
          <p:cNvSpPr txBox="1">
            <a:spLocks noChangeArrowheads="1"/>
          </p:cNvSpPr>
          <p:nvPr/>
        </p:nvSpPr>
        <p:spPr bwMode="auto">
          <a:xfrm>
            <a:off x="3170238" y="3049588"/>
            <a:ext cx="2335212" cy="673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00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000">
              <a:solidFill>
                <a:srgbClr val="000000"/>
              </a:solidFill>
            </a:endParaRPr>
          </a:p>
        </p:txBody>
      </p:sp>
      <p:sp>
        <p:nvSpPr>
          <p:cNvPr id="13317" name="Text Box 4"/>
          <p:cNvSpPr txBox="1">
            <a:spLocks noChangeArrowheads="1"/>
          </p:cNvSpPr>
          <p:nvPr/>
        </p:nvSpPr>
        <p:spPr bwMode="auto">
          <a:xfrm>
            <a:off x="1619250" y="1979613"/>
            <a:ext cx="2135188" cy="820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420E"/>
                </a:solidFill>
              </a:rPr>
              <a:t>дирихь</a:t>
            </a:r>
          </a:p>
        </p:txBody>
      </p:sp>
      <p:sp>
        <p:nvSpPr>
          <p:cNvPr id="13318" name="Text Box 5"/>
          <p:cNvSpPr txBox="1">
            <a:spLocks noChangeArrowheads="1"/>
          </p:cNvSpPr>
          <p:nvPr/>
        </p:nvSpPr>
        <p:spPr bwMode="auto">
          <a:xfrm>
            <a:off x="3140075" y="2959100"/>
            <a:ext cx="1900238" cy="820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420E"/>
                </a:solidFill>
              </a:rPr>
              <a:t>къукъу</a:t>
            </a:r>
          </a:p>
        </p:txBody>
      </p:sp>
      <p:sp>
        <p:nvSpPr>
          <p:cNvPr id="13319" name="Text Box 6"/>
          <p:cNvSpPr txBox="1">
            <a:spLocks noChangeArrowheads="1"/>
          </p:cNvSpPr>
          <p:nvPr/>
        </p:nvSpPr>
        <p:spPr bwMode="auto">
          <a:xfrm>
            <a:off x="4319588" y="3959225"/>
            <a:ext cx="2160587" cy="820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 dirty="0" err="1" smtClean="0">
                <a:solidFill>
                  <a:srgbClr val="FF420E"/>
                </a:solidFill>
              </a:rPr>
              <a:t>дяг</a:t>
            </a:r>
            <a:r>
              <a:rPr lang="en-US" sz="4800" b="1" dirty="0" smtClean="0">
                <a:solidFill>
                  <a:srgbClr val="FF420E"/>
                </a:solidFill>
              </a:rPr>
              <a:t>l</a:t>
            </a:r>
            <a:endParaRPr lang="ru-RU" sz="4800" b="1" dirty="0">
              <a:solidFill>
                <a:srgbClr val="FF420E"/>
              </a:solidFill>
            </a:endParaRPr>
          </a:p>
        </p:txBody>
      </p:sp>
      <p:sp>
        <p:nvSpPr>
          <p:cNvPr id="13320" name="Text Box 7"/>
          <p:cNvSpPr txBox="1">
            <a:spLocks noChangeArrowheads="1"/>
          </p:cNvSpPr>
          <p:nvPr/>
        </p:nvSpPr>
        <p:spPr bwMode="auto">
          <a:xfrm>
            <a:off x="6911975" y="4794250"/>
            <a:ext cx="1582738" cy="820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FFFF"/>
                </a:solidFill>
              </a:rPr>
              <a:t>зубари</a:t>
            </a: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1403350" y="431800"/>
            <a:ext cx="7561263" cy="760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b="1" u="sng" dirty="0" err="1">
                <a:solidFill>
                  <a:srgbClr val="800000"/>
                </a:solidFill>
              </a:rPr>
              <a:t>Чиди</a:t>
            </a:r>
            <a:r>
              <a:rPr lang="ru-RU" sz="4400" b="1" u="sng" dirty="0">
                <a:solidFill>
                  <a:srgbClr val="800000"/>
                </a:solidFill>
              </a:rPr>
              <a:t> </a:t>
            </a:r>
            <a:r>
              <a:rPr lang="ru-RU" sz="4400" b="1" u="sng" dirty="0" err="1">
                <a:solidFill>
                  <a:srgbClr val="800000"/>
                </a:solidFill>
              </a:rPr>
              <a:t>учибяхъ</a:t>
            </a:r>
            <a:r>
              <a:rPr lang="ru-RU" sz="4400" b="1" u="sng" dirty="0">
                <a:solidFill>
                  <a:srgbClr val="800000"/>
                </a:solidFill>
              </a:rPr>
              <a:t> дев </a:t>
            </a:r>
            <a:r>
              <a:rPr lang="ru-RU" sz="4400" b="1" u="sng" dirty="0" smtClean="0">
                <a:solidFill>
                  <a:srgbClr val="800000"/>
                </a:solidFill>
              </a:rPr>
              <a:t>ах</a:t>
            </a:r>
            <a:r>
              <a:rPr lang="en-US" sz="4400" b="1" u="sng" dirty="0" smtClean="0">
                <a:solidFill>
                  <a:srgbClr val="800000"/>
                </a:solidFill>
              </a:rPr>
              <a:t>l</a:t>
            </a:r>
            <a:r>
              <a:rPr lang="ru-RU" sz="4400" b="1" u="sng" dirty="0" err="1" smtClean="0">
                <a:solidFill>
                  <a:srgbClr val="800000"/>
                </a:solidFill>
              </a:rPr>
              <a:t>ена</a:t>
            </a:r>
            <a:r>
              <a:rPr lang="ru-RU" sz="4400" b="1" u="sng" dirty="0">
                <a:solidFill>
                  <a:srgbClr val="800000"/>
                </a:solidFill>
              </a:rPr>
              <a:t>?</a:t>
            </a:r>
          </a:p>
        </p:txBody>
      </p:sp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3170238" y="3049588"/>
            <a:ext cx="2335212" cy="673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00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000">
              <a:solidFill>
                <a:srgbClr val="000000"/>
              </a:solidFill>
            </a:endParaRPr>
          </a:p>
        </p:txBody>
      </p:sp>
      <p:sp>
        <p:nvSpPr>
          <p:cNvPr id="14340" name="Text Box 3"/>
          <p:cNvSpPr txBox="1">
            <a:spLocks noChangeArrowheads="1"/>
          </p:cNvSpPr>
          <p:nvPr/>
        </p:nvSpPr>
        <p:spPr bwMode="auto">
          <a:xfrm>
            <a:off x="1619250" y="1979613"/>
            <a:ext cx="2135188" cy="820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 dirty="0" err="1" smtClean="0">
                <a:solidFill>
                  <a:srgbClr val="FF420E"/>
                </a:solidFill>
              </a:rPr>
              <a:t>х</a:t>
            </a:r>
            <a:r>
              <a:rPr lang="en-US" sz="4800" b="1" dirty="0" smtClean="0">
                <a:solidFill>
                  <a:srgbClr val="FF420E"/>
                </a:solidFill>
              </a:rPr>
              <a:t>l</a:t>
            </a:r>
            <a:r>
              <a:rPr lang="ru-RU" sz="4800" b="1" dirty="0" smtClean="0">
                <a:solidFill>
                  <a:srgbClr val="FF420E"/>
                </a:solidFill>
              </a:rPr>
              <a:t>ял-т</a:t>
            </a:r>
            <a:r>
              <a:rPr lang="en-US" sz="4800" b="1" dirty="0" smtClean="0">
                <a:solidFill>
                  <a:srgbClr val="FF420E"/>
                </a:solidFill>
              </a:rPr>
              <a:t>l</a:t>
            </a:r>
            <a:r>
              <a:rPr lang="ru-RU" sz="4800" b="1" dirty="0" err="1" smtClean="0">
                <a:solidFill>
                  <a:srgbClr val="FF420E"/>
                </a:solidFill>
              </a:rPr>
              <a:t>абиг</a:t>
            </a:r>
            <a:r>
              <a:rPr lang="en-US" sz="4800" b="1" dirty="0" smtClean="0">
                <a:solidFill>
                  <a:srgbClr val="FF420E"/>
                </a:solidFill>
              </a:rPr>
              <a:t>l</a:t>
            </a:r>
            <a:r>
              <a:rPr lang="ru-RU" sz="4800" b="1" dirty="0" err="1" smtClean="0">
                <a:solidFill>
                  <a:srgbClr val="FF420E"/>
                </a:solidFill>
              </a:rPr>
              <a:t>ят</a:t>
            </a:r>
            <a:endParaRPr lang="ru-RU" sz="4800" b="1" dirty="0">
              <a:solidFill>
                <a:srgbClr val="FF420E"/>
              </a:solidFill>
            </a:endParaRPr>
          </a:p>
        </p:txBody>
      </p:sp>
      <p:sp>
        <p:nvSpPr>
          <p:cNvPr id="14341" name="Text Box 4"/>
          <p:cNvSpPr txBox="1">
            <a:spLocks noChangeArrowheads="1"/>
          </p:cNvSpPr>
          <p:nvPr/>
        </p:nvSpPr>
        <p:spPr bwMode="auto">
          <a:xfrm>
            <a:off x="3140075" y="2959100"/>
            <a:ext cx="1900238" cy="820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420E"/>
                </a:solidFill>
              </a:rPr>
              <a:t>чи-саял</a:t>
            </a:r>
          </a:p>
        </p:txBody>
      </p:sp>
      <p:sp>
        <p:nvSpPr>
          <p:cNvPr id="14342" name="Text Box 5"/>
          <p:cNvSpPr txBox="1">
            <a:spLocks noChangeArrowheads="1"/>
          </p:cNvSpPr>
          <p:nvPr/>
        </p:nvSpPr>
        <p:spPr bwMode="auto">
          <a:xfrm>
            <a:off x="5026025" y="3894138"/>
            <a:ext cx="1633538" cy="820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420E"/>
                </a:solidFill>
              </a:rPr>
              <a:t>къиян</a:t>
            </a:r>
          </a:p>
        </p:txBody>
      </p:sp>
      <p:sp>
        <p:nvSpPr>
          <p:cNvPr id="14343" name="Text Box 6"/>
          <p:cNvSpPr txBox="1">
            <a:spLocks noChangeArrowheads="1"/>
          </p:cNvSpPr>
          <p:nvPr/>
        </p:nvSpPr>
        <p:spPr bwMode="auto">
          <a:xfrm>
            <a:off x="5795963" y="4794250"/>
            <a:ext cx="2698750" cy="820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420E"/>
                </a:solidFill>
              </a:rPr>
              <a:t>берк-берж</a:t>
            </a: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27388" y="1260475"/>
            <a:ext cx="1704975" cy="2867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2339975" y="431800"/>
            <a:ext cx="6237288" cy="760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b="1" u="sng" dirty="0" err="1" smtClean="0">
                <a:solidFill>
                  <a:srgbClr val="800000"/>
                </a:solidFill>
              </a:rPr>
              <a:t>Имц</a:t>
            </a:r>
            <a:r>
              <a:rPr lang="en-US" sz="4400" b="1" u="sng" dirty="0" smtClean="0">
                <a:solidFill>
                  <a:srgbClr val="800000"/>
                </a:solidFill>
              </a:rPr>
              <a:t>l</a:t>
            </a:r>
            <a:r>
              <a:rPr lang="ru-RU" sz="4400" b="1" u="sng" dirty="0" err="1" smtClean="0">
                <a:solidFill>
                  <a:srgbClr val="800000"/>
                </a:solidFill>
              </a:rPr>
              <a:t>аси</a:t>
            </a:r>
            <a:r>
              <a:rPr lang="ru-RU" sz="4400" b="1" u="sng" dirty="0" smtClean="0">
                <a:solidFill>
                  <a:srgbClr val="800000"/>
                </a:solidFill>
              </a:rPr>
              <a:t> </a:t>
            </a:r>
            <a:r>
              <a:rPr lang="ru-RU" sz="4400" b="1" u="sng" dirty="0">
                <a:solidFill>
                  <a:srgbClr val="800000"/>
                </a:solidFill>
              </a:rPr>
              <a:t>дев?</a:t>
            </a:r>
          </a:p>
        </p:txBody>
      </p:sp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3170238" y="3049588"/>
            <a:ext cx="2335212" cy="673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00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000">
              <a:solidFill>
                <a:srgbClr val="000000"/>
              </a:solidFill>
            </a:endParaRPr>
          </a:p>
        </p:txBody>
      </p:sp>
      <p:sp>
        <p:nvSpPr>
          <p:cNvPr id="15365" name="Text Box 4"/>
          <p:cNvSpPr txBox="1">
            <a:spLocks noChangeArrowheads="1"/>
          </p:cNvSpPr>
          <p:nvPr/>
        </p:nvSpPr>
        <p:spPr bwMode="auto">
          <a:xfrm>
            <a:off x="1619250" y="1979613"/>
            <a:ext cx="1800225" cy="820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420E"/>
                </a:solidFill>
              </a:rPr>
              <a:t>ручка</a:t>
            </a:r>
          </a:p>
        </p:txBody>
      </p:sp>
      <p:sp>
        <p:nvSpPr>
          <p:cNvPr id="15366" name="Text Box 5"/>
          <p:cNvSpPr txBox="1">
            <a:spLocks noChangeArrowheads="1"/>
          </p:cNvSpPr>
          <p:nvPr/>
        </p:nvSpPr>
        <p:spPr bwMode="auto">
          <a:xfrm>
            <a:off x="3140075" y="2959100"/>
            <a:ext cx="1900238" cy="820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008000"/>
                </a:solidFill>
              </a:rPr>
              <a:t>начи</a:t>
            </a:r>
          </a:p>
        </p:txBody>
      </p:sp>
      <p:sp>
        <p:nvSpPr>
          <p:cNvPr id="15367" name="Text Box 6"/>
          <p:cNvSpPr txBox="1">
            <a:spLocks noChangeArrowheads="1"/>
          </p:cNvSpPr>
          <p:nvPr/>
        </p:nvSpPr>
        <p:spPr bwMode="auto">
          <a:xfrm>
            <a:off x="5026025" y="3894138"/>
            <a:ext cx="1633538" cy="820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420E"/>
                </a:solidFill>
              </a:rPr>
              <a:t>пенал</a:t>
            </a:r>
          </a:p>
        </p:txBody>
      </p:sp>
      <p:sp>
        <p:nvSpPr>
          <p:cNvPr id="15368" name="Text Box 7"/>
          <p:cNvSpPr txBox="1">
            <a:spLocks noChangeArrowheads="1"/>
          </p:cNvSpPr>
          <p:nvPr/>
        </p:nvSpPr>
        <p:spPr bwMode="auto">
          <a:xfrm>
            <a:off x="6911975" y="4794250"/>
            <a:ext cx="1582738" cy="820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420E"/>
                </a:solidFill>
              </a:rPr>
              <a:t>тетрадь</a:t>
            </a: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947738" y="2227263"/>
            <a:ext cx="7332662" cy="3014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008000"/>
                </a:solidFill>
                <a:latin typeface="Times New Roman" pitchFamily="18" charset="0"/>
              </a:rPr>
              <a:t>Доскаличир кьунби.</a:t>
            </a: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008000"/>
                </a:solidFill>
                <a:latin typeface="Times New Roman" pitchFamily="18" charset="0"/>
              </a:rPr>
              <a:t>Кьунбала ургаб бургъанти.</a:t>
            </a:r>
            <a:br>
              <a:rPr lang="ru-RU" sz="4800" b="1">
                <a:solidFill>
                  <a:srgbClr val="008000"/>
                </a:solidFill>
                <a:latin typeface="Times New Roman" pitchFamily="18" charset="0"/>
              </a:rPr>
            </a:br>
            <a:r>
              <a:rPr lang="ru-RU" sz="4800" b="1">
                <a:solidFill>
                  <a:srgbClr val="008000"/>
                </a:solidFill>
                <a:latin typeface="Times New Roman" pitchFamily="18" charset="0"/>
              </a:rPr>
              <a:t>Амма бургъес ярагъ агарти.</a:t>
            </a:r>
            <a:br>
              <a:rPr lang="ru-RU" sz="4800" b="1">
                <a:solidFill>
                  <a:srgbClr val="008000"/>
                </a:solidFill>
                <a:latin typeface="Times New Roman" pitchFamily="18" charset="0"/>
              </a:rPr>
            </a:br>
            <a:r>
              <a:rPr lang="ru-RU" sz="4400" b="1">
                <a:solidFill>
                  <a:srgbClr val="008000"/>
                </a:solidFill>
                <a:latin typeface="Times New Roman" pitchFamily="18" charset="0"/>
              </a:rPr>
              <a:t> </a:t>
            </a:r>
          </a:p>
        </p:txBody>
      </p:sp>
      <p:sp>
        <p:nvSpPr>
          <p:cNvPr id="16387" name="WordArt 2"/>
          <p:cNvSpPr>
            <a:spLocks noChangeArrowheads="1" noChangeShapeType="1" noTextEdit="1"/>
          </p:cNvSpPr>
          <p:nvPr/>
        </p:nvSpPr>
        <p:spPr bwMode="auto">
          <a:xfrm>
            <a:off x="3071813" y="0"/>
            <a:ext cx="3600450" cy="1800225"/>
          </a:xfrm>
          <a:prstGeom prst="rect">
            <a:avLst/>
          </a:prstGeom>
        </p:spPr>
        <p:txBody>
          <a:bodyPr wrap="none" fromWordArt="1">
            <a:prstTxWarp prst="textStop">
              <a:avLst>
                <a:gd name="adj" fmla="val 35944"/>
              </a:avLst>
            </a:prstTxWarp>
          </a:bodyPr>
          <a:lstStyle/>
          <a:p>
            <a:pPr algn="ctr"/>
            <a:r>
              <a:rPr lang="ru-RU" sz="3600" kern="10" spc="-181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1421" dir="2700000" algn="ctr" rotWithShape="0">
                    <a:srgbClr val="808080"/>
                  </a:outerShdw>
                </a:effectLst>
                <a:latin typeface="Thorndale"/>
              </a:rPr>
              <a:t>багьираби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6227763" y="5795963"/>
            <a:ext cx="2974975" cy="820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94476B"/>
                </a:solidFill>
              </a:rPr>
              <a:t>шахматуни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25" y="6500813"/>
            <a:ext cx="6480175" cy="3789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9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 additive="repl">
                                        <p:cTn id="10" dur="5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4000" b="1" dirty="0" err="1" smtClean="0">
                <a:solidFill>
                  <a:srgbClr val="00B050"/>
                </a:solidFill>
              </a:rPr>
              <a:t>Дубуртазиб</a:t>
            </a:r>
            <a:r>
              <a:rPr lang="ru-RU" sz="4000" b="1" dirty="0" smtClean="0">
                <a:solidFill>
                  <a:srgbClr val="00B050"/>
                </a:solidFill>
              </a:rPr>
              <a:t> </a:t>
            </a:r>
            <a:r>
              <a:rPr lang="ru-RU" sz="4000" b="1" dirty="0" err="1" smtClean="0">
                <a:solidFill>
                  <a:srgbClr val="00B050"/>
                </a:solidFill>
              </a:rPr>
              <a:t>х</a:t>
            </a:r>
            <a:r>
              <a:rPr lang="en-US" sz="4000" b="1" dirty="0" smtClean="0">
                <a:solidFill>
                  <a:srgbClr val="00B050"/>
                </a:solidFill>
              </a:rPr>
              <a:t>l</a:t>
            </a:r>
            <a:r>
              <a:rPr lang="ru-RU" sz="4000" b="1" dirty="0" smtClean="0">
                <a:solidFill>
                  <a:srgbClr val="00B050"/>
                </a:solidFill>
              </a:rPr>
              <a:t>ял </a:t>
            </a:r>
            <a:r>
              <a:rPr lang="ru-RU" sz="4000" b="1" dirty="0" err="1" smtClean="0">
                <a:solidFill>
                  <a:srgbClr val="00B050"/>
                </a:solidFill>
              </a:rPr>
              <a:t>хъярхъти</a:t>
            </a:r>
            <a:r>
              <a:rPr lang="ru-RU" sz="4000" b="1" dirty="0" smtClean="0">
                <a:solidFill>
                  <a:srgbClr val="00B050"/>
                </a:solidFill>
              </a:rPr>
              <a:t>,</a:t>
            </a:r>
          </a:p>
          <a:p>
            <a:r>
              <a:rPr lang="ru-RU" sz="4000" b="1" dirty="0" err="1" smtClean="0">
                <a:solidFill>
                  <a:srgbClr val="00B050"/>
                </a:solidFill>
              </a:rPr>
              <a:t>Диркьаличир</a:t>
            </a:r>
            <a:r>
              <a:rPr lang="ru-RU" sz="4000" b="1" dirty="0" smtClean="0">
                <a:solidFill>
                  <a:srgbClr val="00B050"/>
                </a:solidFill>
              </a:rPr>
              <a:t> </a:t>
            </a:r>
            <a:r>
              <a:rPr lang="ru-RU" sz="4000" b="1" dirty="0" err="1" smtClean="0">
                <a:solidFill>
                  <a:srgbClr val="00B050"/>
                </a:solidFill>
              </a:rPr>
              <a:t>паргъатти</a:t>
            </a:r>
            <a:r>
              <a:rPr lang="ru-RU" sz="4000" b="1" dirty="0" smtClean="0">
                <a:solidFill>
                  <a:srgbClr val="00B050"/>
                </a:solidFill>
              </a:rPr>
              <a:t>,</a:t>
            </a:r>
          </a:p>
          <a:p>
            <a:r>
              <a:rPr lang="ru-RU" sz="4000" b="1" dirty="0" err="1" smtClean="0">
                <a:solidFill>
                  <a:srgbClr val="00B050"/>
                </a:solidFill>
              </a:rPr>
              <a:t>Милигбиубти</a:t>
            </a:r>
            <a:r>
              <a:rPr lang="ru-RU" sz="4000" b="1" dirty="0" smtClean="0">
                <a:solidFill>
                  <a:srgbClr val="00B050"/>
                </a:solidFill>
              </a:rPr>
              <a:t> </a:t>
            </a:r>
            <a:r>
              <a:rPr lang="ru-RU" sz="4000" b="1" dirty="0" err="1" smtClean="0">
                <a:solidFill>
                  <a:srgbClr val="00B050"/>
                </a:solidFill>
              </a:rPr>
              <a:t>бахес</a:t>
            </a:r>
            <a:endParaRPr lang="ru-RU" sz="4000" b="1" dirty="0" smtClean="0">
              <a:solidFill>
                <a:srgbClr val="00B050"/>
              </a:solidFill>
            </a:endParaRPr>
          </a:p>
          <a:p>
            <a:r>
              <a:rPr lang="ru-RU" sz="4000" b="1" dirty="0" err="1" smtClean="0">
                <a:solidFill>
                  <a:srgbClr val="00B050"/>
                </a:solidFill>
              </a:rPr>
              <a:t>Дуги-х</a:t>
            </a:r>
            <a:r>
              <a:rPr lang="en-US" sz="4000" b="1" dirty="0" smtClean="0">
                <a:solidFill>
                  <a:srgbClr val="00B050"/>
                </a:solidFill>
              </a:rPr>
              <a:t>l</a:t>
            </a:r>
            <a:r>
              <a:rPr lang="ru-RU" sz="4000" b="1" dirty="0" err="1" smtClean="0">
                <a:solidFill>
                  <a:srgbClr val="00B050"/>
                </a:solidFill>
              </a:rPr>
              <a:t>ери</a:t>
            </a:r>
            <a:r>
              <a:rPr lang="ru-RU" sz="4000" b="1" dirty="0" smtClean="0">
                <a:solidFill>
                  <a:srgbClr val="00B050"/>
                </a:solidFill>
              </a:rPr>
              <a:t> </a:t>
            </a:r>
            <a:r>
              <a:rPr lang="ru-RU" sz="4000" b="1" dirty="0" err="1" smtClean="0">
                <a:solidFill>
                  <a:srgbClr val="00B050"/>
                </a:solidFill>
              </a:rPr>
              <a:t>гьалакти</a:t>
            </a:r>
            <a:endParaRPr lang="ru-RU" sz="4000" b="1" dirty="0">
              <a:solidFill>
                <a:srgbClr val="00B050"/>
              </a:solidFill>
            </a:endParaRPr>
          </a:p>
        </p:txBody>
      </p:sp>
      <p:sp>
        <p:nvSpPr>
          <p:cNvPr id="2" name="Дата 1"/>
          <p:cNvSpPr>
            <a:spLocks noGrp="1"/>
          </p:cNvSpPr>
          <p:nvPr>
            <p:ph type="dt" idx="10"/>
          </p:nvPr>
        </p:nvSpPr>
        <p:spPr>
          <a:xfrm>
            <a:off x="457200" y="6597352"/>
            <a:ext cx="2116138" cy="122536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02.02.11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WordArt 1"/>
          <p:cNvSpPr>
            <a:spLocks noChangeArrowheads="1" noChangeShapeType="1" noTextEdit="1"/>
          </p:cNvSpPr>
          <p:nvPr/>
        </p:nvSpPr>
        <p:spPr bwMode="auto">
          <a:xfrm>
            <a:off x="2806700" y="68263"/>
            <a:ext cx="5337175" cy="1800225"/>
          </a:xfrm>
          <a:prstGeom prst="rect">
            <a:avLst/>
          </a:prstGeom>
        </p:spPr>
        <p:txBody>
          <a:bodyPr wrap="none" fromWordArt="1">
            <a:prstTxWarp prst="textStop">
              <a:avLst>
                <a:gd name="adj" fmla="val 35944"/>
              </a:avLst>
            </a:prstTxWarp>
          </a:bodyPr>
          <a:lstStyle/>
          <a:p>
            <a:pPr algn="ctr"/>
            <a:r>
              <a:rPr lang="ru-RU" sz="3600" kern="10" spc="-181" dirty="0" err="1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1421" dir="2700000" algn="ctr" rotWithShape="0">
                    <a:srgbClr val="808080"/>
                  </a:outerShdw>
                </a:effectLst>
                <a:latin typeface="Thorndale"/>
              </a:rPr>
              <a:t>Чиди</a:t>
            </a:r>
            <a:r>
              <a:rPr lang="ru-RU" sz="3600" kern="10" spc="-181" dirty="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1421" dir="2700000" algn="ctr" rotWithShape="0">
                    <a:srgbClr val="808080"/>
                  </a:outerShdw>
                </a:effectLst>
                <a:latin typeface="Thorndale"/>
              </a:rPr>
              <a:t> глагол </a:t>
            </a:r>
            <a:r>
              <a:rPr lang="ru-RU" sz="3600" kern="10" spc="-181" dirty="0" smtClean="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1421" dir="2700000" algn="ctr" rotWithShape="0">
                    <a:srgbClr val="808080"/>
                  </a:outerShdw>
                </a:effectLst>
                <a:latin typeface="Thorndale"/>
              </a:rPr>
              <a:t>ах</a:t>
            </a:r>
            <a:r>
              <a:rPr lang="en-US" sz="3600" kern="10" spc="-181" dirty="0" smtClean="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1421" dir="2700000" algn="ctr" rotWithShape="0">
                    <a:srgbClr val="808080"/>
                  </a:outerShdw>
                </a:effectLst>
                <a:latin typeface="Thorndale"/>
              </a:rPr>
              <a:t>l</a:t>
            </a:r>
            <a:r>
              <a:rPr lang="ru-RU" sz="3600" kern="10" spc="-181" dirty="0" err="1" smtClean="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1421" dir="2700000" algn="ctr" rotWithShape="0">
                    <a:srgbClr val="808080"/>
                  </a:outerShdw>
                </a:effectLst>
                <a:latin typeface="Thorndale"/>
              </a:rPr>
              <a:t>ена</a:t>
            </a:r>
            <a:r>
              <a:rPr lang="ru-RU" sz="3600" kern="10" spc="-181" dirty="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1421" dir="2700000" algn="ctr" rotWithShape="0">
                    <a:srgbClr val="808080"/>
                  </a:outerShdw>
                </a:effectLst>
                <a:latin typeface="Thorndale"/>
              </a:rPr>
              <a:t>?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214438" y="3786188"/>
          <a:ext cx="6119835" cy="101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3967"/>
                <a:gridCol w="1223967"/>
                <a:gridCol w="1223967"/>
                <a:gridCol w="1223967"/>
                <a:gridCol w="1223967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белк</a:t>
                      </a:r>
                      <a:r>
                        <a:rPr lang="en-US" dirty="0" smtClean="0"/>
                        <a:t>l</a:t>
                      </a:r>
                      <a:r>
                        <a:rPr lang="ru-RU" dirty="0" err="1" smtClean="0"/>
                        <a:t>ес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вак</a:t>
                      </a:r>
                      <a:r>
                        <a:rPr lang="en-US" dirty="0" smtClean="0"/>
                        <a:t>l</a:t>
                      </a:r>
                      <a:r>
                        <a:rPr lang="ru-RU" dirty="0" err="1" smtClean="0"/>
                        <a:t>ес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х</a:t>
                      </a:r>
                      <a:r>
                        <a:rPr lang="en-US" dirty="0" smtClean="0"/>
                        <a:t>l</a:t>
                      </a:r>
                      <a:r>
                        <a:rPr lang="ru-RU" dirty="0" err="1" smtClean="0"/>
                        <a:t>янчи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баргес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бицес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Рак</a:t>
                      </a:r>
                      <a:r>
                        <a:rPr lang="en-US" dirty="0" smtClean="0"/>
                        <a:t>l</a:t>
                      </a:r>
                      <a:r>
                        <a:rPr lang="ru-RU" dirty="0" err="1" smtClean="0"/>
                        <a:t>иб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гъайухъун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мурул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чеббелк</a:t>
                      </a:r>
                      <a:r>
                        <a:rPr lang="en-US" dirty="0" smtClean="0"/>
                        <a:t>l</a:t>
                      </a:r>
                      <a:r>
                        <a:rPr lang="ru-RU" dirty="0" err="1" smtClean="0"/>
                        <a:t>ун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айзур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1"/>
          <p:cNvSpPr txBox="1">
            <a:spLocks noChangeArrowheads="1"/>
          </p:cNvSpPr>
          <p:nvPr/>
        </p:nvSpPr>
        <p:spPr bwMode="auto">
          <a:xfrm>
            <a:off x="2071688" y="2000250"/>
            <a:ext cx="5359400" cy="4111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400" b="1">
              <a:solidFill>
                <a:srgbClr val="00AE00"/>
              </a:solidFill>
              <a:latin typeface="Times New Roman" pitchFamily="18" charset="0"/>
            </a:endParaRPr>
          </a:p>
        </p:txBody>
      </p:sp>
      <p:sp>
        <p:nvSpPr>
          <p:cNvPr id="18435" name="WordArt 2"/>
          <p:cNvSpPr>
            <a:spLocks noChangeArrowheads="1" noChangeShapeType="1" noTextEdit="1"/>
          </p:cNvSpPr>
          <p:nvPr/>
        </p:nvSpPr>
        <p:spPr bwMode="auto">
          <a:xfrm>
            <a:off x="2714612" y="142852"/>
            <a:ext cx="6072230" cy="1800225"/>
          </a:xfrm>
          <a:prstGeom prst="rect">
            <a:avLst/>
          </a:prstGeom>
        </p:spPr>
        <p:txBody>
          <a:bodyPr wrap="none" fromWordArt="1">
            <a:prstTxWarp prst="textStop">
              <a:avLst>
                <a:gd name="adj" fmla="val 35944"/>
              </a:avLst>
            </a:prstTxWarp>
          </a:bodyPr>
          <a:lstStyle/>
          <a:p>
            <a:pPr algn="ctr">
              <a:defRPr/>
            </a:pPr>
            <a:r>
              <a:rPr lang="ru-RU" sz="3600" kern="10" spc="-181" dirty="0" err="1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1421" dir="2700000" algn="ctr" rotWithShape="0">
                    <a:srgbClr val="808080"/>
                  </a:outerShdw>
                </a:effectLst>
                <a:latin typeface="Thorndale"/>
              </a:rPr>
              <a:t>Чиди</a:t>
            </a:r>
            <a:r>
              <a:rPr lang="ru-RU" sz="3600" kern="10" spc="-181" dirty="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1421" dir="2700000" algn="ctr" rotWithShape="0">
                    <a:srgbClr val="808080"/>
                  </a:outerShdw>
                </a:effectLst>
                <a:latin typeface="Thorndale"/>
              </a:rPr>
              <a:t> местоимение </a:t>
            </a:r>
            <a:r>
              <a:rPr lang="ru-RU" sz="3600" kern="10" spc="-181" dirty="0" smtClean="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1421" dir="2700000" algn="ctr" rotWithShape="0">
                    <a:srgbClr val="808080"/>
                  </a:outerShdw>
                </a:effectLst>
                <a:latin typeface="Thorndale"/>
              </a:rPr>
              <a:t>ах</a:t>
            </a:r>
            <a:r>
              <a:rPr lang="en-US" sz="3600" kern="10" spc="-181" dirty="0" smtClean="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1421" dir="2700000" algn="ctr" rotWithShape="0">
                    <a:srgbClr val="808080"/>
                  </a:outerShdw>
                </a:effectLst>
                <a:latin typeface="Thorndale"/>
              </a:rPr>
              <a:t>l</a:t>
            </a:r>
            <a:r>
              <a:rPr lang="ru-RU" sz="3600" kern="10" spc="-181" dirty="0" err="1" smtClean="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1421" dir="2700000" algn="ctr" rotWithShape="0">
                    <a:srgbClr val="808080"/>
                  </a:outerShdw>
                </a:effectLst>
                <a:latin typeface="Thorndale"/>
              </a:rPr>
              <a:t>ена</a:t>
            </a:r>
            <a:r>
              <a:rPr lang="en-US" sz="3600" b="1" kern="10" spc="-181" dirty="0" smtClean="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1421" dir="2700000" algn="ctr" rotWithShape="0">
                    <a:srgbClr val="808080"/>
                  </a:outerShdw>
                </a:effectLst>
                <a:latin typeface="Thorndale"/>
              </a:rPr>
              <a:t>?</a:t>
            </a:r>
            <a:endParaRPr lang="ru-RU" sz="3600" b="1" kern="10" spc="-181" dirty="0">
              <a:ln w="9360">
                <a:solidFill>
                  <a:srgbClr val="000000"/>
                </a:solidFill>
                <a:miter lim="800000"/>
                <a:headEnd/>
                <a:tailEnd/>
              </a:ln>
              <a:blipFill dpi="0" rotWithShape="0">
                <a:blip r:embed="rId3"/>
                <a:srcRect/>
                <a:tile tx="0" ty="0" sx="100000" sy="100000" flip="none" algn="tl"/>
              </a:blipFill>
              <a:effectLst>
                <a:outerShdw dist="51421" dir="2700000" algn="ctr" rotWithShape="0">
                  <a:srgbClr val="808080"/>
                </a:outerShdw>
              </a:effectLst>
              <a:latin typeface="Thorndale"/>
            </a:endParaRP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5556250" y="5903913"/>
            <a:ext cx="2659063" cy="820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800" b="1">
              <a:solidFill>
                <a:srgbClr val="008000"/>
              </a:solidFill>
            </a:endParaRPr>
          </a:p>
        </p:txBody>
      </p:sp>
      <p:graphicFrame>
        <p:nvGraphicFramePr>
          <p:cNvPr id="122" name="Таблица 121"/>
          <p:cNvGraphicFramePr>
            <a:graphicFrameLocks noGrp="1"/>
          </p:cNvGraphicFramePr>
          <p:nvPr/>
        </p:nvGraphicFramePr>
        <p:xfrm>
          <a:off x="1285875" y="3071813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итини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ик</a:t>
                      </a:r>
                      <a:r>
                        <a:rPr lang="en-US" dirty="0" smtClean="0"/>
                        <a:t>l</a:t>
                      </a:r>
                      <a:r>
                        <a:rPr lang="ru-RU" dirty="0" err="1" smtClean="0"/>
                        <a:t>ди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нуни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чумал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х</a:t>
                      </a:r>
                      <a:r>
                        <a:rPr lang="en-US" dirty="0" smtClean="0"/>
                        <a:t>l</a:t>
                      </a:r>
                      <a:r>
                        <a:rPr lang="ru-RU" dirty="0" err="1" smtClean="0"/>
                        <a:t>ед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Х</a:t>
                      </a:r>
                      <a:r>
                        <a:rPr lang="en-US" dirty="0" smtClean="0"/>
                        <a:t>l</a:t>
                      </a:r>
                      <a:r>
                        <a:rPr lang="ru-RU" dirty="0" err="1" smtClean="0"/>
                        <a:t>уша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Нуша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Дугьби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Илди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Итди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 additive="repl">
                                        <p:cTn id="8" dur="500"/>
                                        <p:tgtEl>
                                          <p:spTgt spid="19457"/>
                                        </p:tgtEl>
                                      </p:cBhvr>
                                    </p:animEffec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WordArt 1"/>
          <p:cNvSpPr>
            <a:spLocks noChangeArrowheads="1" noChangeShapeType="1" noTextEdit="1"/>
          </p:cNvSpPr>
          <p:nvPr/>
        </p:nvSpPr>
        <p:spPr bwMode="auto">
          <a:xfrm>
            <a:off x="2700338" y="0"/>
            <a:ext cx="5229225" cy="1800225"/>
          </a:xfrm>
          <a:prstGeom prst="rect">
            <a:avLst/>
          </a:prstGeom>
        </p:spPr>
        <p:txBody>
          <a:bodyPr wrap="none" fromWordArt="1">
            <a:prstTxWarp prst="textStop">
              <a:avLst>
                <a:gd name="adj" fmla="val 35944"/>
              </a:avLst>
            </a:prstTxWarp>
          </a:bodyPr>
          <a:lstStyle/>
          <a:p>
            <a:pPr algn="ctr"/>
            <a:r>
              <a:rPr lang="ru-RU" sz="3600" kern="10" spc="-181" dirty="0" err="1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1421" dir="2700000" algn="ctr" rotWithShape="0">
                    <a:srgbClr val="808080"/>
                  </a:outerShdw>
                </a:effectLst>
                <a:latin typeface="Thorndale"/>
              </a:rPr>
              <a:t>Чиди</a:t>
            </a:r>
            <a:r>
              <a:rPr lang="ru-RU" sz="3600" kern="10" spc="-181" dirty="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1421" dir="2700000" algn="ctr" rotWithShape="0">
                    <a:srgbClr val="808080"/>
                  </a:outerShdw>
                </a:effectLst>
                <a:latin typeface="Thorndale"/>
              </a:rPr>
              <a:t> числительное </a:t>
            </a:r>
            <a:r>
              <a:rPr lang="ru-RU" sz="3600" kern="10" spc="-181" dirty="0" smtClean="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1421" dir="2700000" algn="ctr" rotWithShape="0">
                    <a:srgbClr val="808080"/>
                  </a:outerShdw>
                </a:effectLst>
                <a:latin typeface="Thorndale"/>
              </a:rPr>
              <a:t>ах</a:t>
            </a:r>
            <a:r>
              <a:rPr lang="en-US" sz="3600" kern="10" spc="-181" dirty="0" smtClean="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1421" dir="2700000" algn="ctr" rotWithShape="0">
                    <a:srgbClr val="808080"/>
                  </a:outerShdw>
                </a:effectLst>
                <a:latin typeface="Thorndale"/>
              </a:rPr>
              <a:t>l</a:t>
            </a:r>
            <a:r>
              <a:rPr lang="ru-RU" sz="3600" kern="10" spc="-181" dirty="0" err="1" smtClean="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1421" dir="2700000" algn="ctr" rotWithShape="0">
                    <a:srgbClr val="808080"/>
                  </a:outerShdw>
                </a:effectLst>
                <a:latin typeface="Thorndale"/>
              </a:rPr>
              <a:t>ена</a:t>
            </a:r>
            <a:r>
              <a:rPr lang="ru-RU" sz="3600" kern="10" spc="-181" dirty="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1421" dir="2700000" algn="ctr" rotWithShape="0">
                    <a:srgbClr val="808080"/>
                  </a:outerShdw>
                </a:effectLst>
                <a:latin typeface="Thorndale"/>
              </a:rPr>
              <a:t>?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71625" y="3571875"/>
          <a:ext cx="6191275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8255"/>
                <a:gridCol w="1238255"/>
                <a:gridCol w="1238255"/>
                <a:gridCol w="1238255"/>
                <a:gridCol w="123825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урегэсил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азир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вец</a:t>
                      </a:r>
                      <a:r>
                        <a:rPr lang="en-US" dirty="0" smtClean="0"/>
                        <a:t>l</a:t>
                      </a:r>
                      <a:r>
                        <a:rPr lang="ru-RU" dirty="0" smtClean="0"/>
                        <a:t>ал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стол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х</a:t>
                      </a:r>
                      <a:r>
                        <a:rPr lang="en-US" dirty="0" smtClean="0"/>
                        <a:t>l</a:t>
                      </a:r>
                      <a:r>
                        <a:rPr lang="ru-RU" dirty="0" err="1" smtClean="0"/>
                        <a:t>ябц</a:t>
                      </a:r>
                      <a:r>
                        <a:rPr lang="en-US" dirty="0" smtClean="0"/>
                        <a:t>l</a:t>
                      </a:r>
                      <a:r>
                        <a:rPr lang="ru-RU" dirty="0" smtClean="0"/>
                        <a:t>али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авал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цаэсил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гех</a:t>
                      </a:r>
                      <a:r>
                        <a:rPr lang="en-US" dirty="0" smtClean="0"/>
                        <a:t>l</a:t>
                      </a:r>
                      <a:r>
                        <a:rPr lang="ru-RU" dirty="0" err="1" smtClean="0"/>
                        <a:t>дарш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девла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шуц</a:t>
                      </a:r>
                      <a:r>
                        <a:rPr lang="en-US" dirty="0" smtClean="0"/>
                        <a:t>l</a:t>
                      </a:r>
                      <a:r>
                        <a:rPr lang="ru-RU" dirty="0" smtClean="0"/>
                        <a:t>али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WordArt 1"/>
          <p:cNvSpPr>
            <a:spLocks noChangeArrowheads="1" noChangeShapeType="1" noTextEdit="1"/>
          </p:cNvSpPr>
          <p:nvPr/>
        </p:nvSpPr>
        <p:spPr bwMode="auto">
          <a:xfrm>
            <a:off x="1714500" y="0"/>
            <a:ext cx="7143750" cy="1800225"/>
          </a:xfrm>
          <a:prstGeom prst="rect">
            <a:avLst/>
          </a:prstGeom>
        </p:spPr>
        <p:txBody>
          <a:bodyPr wrap="none" fromWordArt="1">
            <a:prstTxWarp prst="textStop">
              <a:avLst>
                <a:gd name="adj" fmla="val 35944"/>
              </a:avLst>
            </a:prstTxWarp>
          </a:bodyPr>
          <a:lstStyle/>
          <a:p>
            <a:pPr algn="ctr"/>
            <a:r>
              <a:rPr lang="ru-RU" sz="3600" kern="10" spc="-181" dirty="0" err="1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1421" dir="2700000" algn="ctr" rotWithShape="0">
                    <a:srgbClr val="808080"/>
                  </a:outerShdw>
                </a:effectLst>
                <a:latin typeface="Thorndale"/>
              </a:rPr>
              <a:t>Чиди</a:t>
            </a:r>
            <a:r>
              <a:rPr lang="ru-RU" sz="3600" kern="10" spc="-181" dirty="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1421" dir="2700000" algn="ctr" rotWithShape="0">
                    <a:srgbClr val="808080"/>
                  </a:outerShdw>
                </a:effectLst>
                <a:latin typeface="Thorndale"/>
              </a:rPr>
              <a:t> прилагательное </a:t>
            </a:r>
            <a:r>
              <a:rPr lang="ru-RU" sz="3600" kern="10" spc="-181" dirty="0" smtClean="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1421" dir="2700000" algn="ctr" rotWithShape="0">
                    <a:srgbClr val="808080"/>
                  </a:outerShdw>
                </a:effectLst>
                <a:latin typeface="Thorndale"/>
              </a:rPr>
              <a:t>ах</a:t>
            </a:r>
            <a:r>
              <a:rPr lang="en-US" sz="3600" kern="10" spc="-181" dirty="0" smtClean="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1421" dir="2700000" algn="ctr" rotWithShape="0">
                    <a:srgbClr val="808080"/>
                  </a:outerShdw>
                </a:effectLst>
                <a:latin typeface="Thorndale"/>
              </a:rPr>
              <a:t>l</a:t>
            </a:r>
            <a:r>
              <a:rPr lang="ru-RU" sz="3600" kern="10" spc="-181" dirty="0" err="1" smtClean="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1421" dir="2700000" algn="ctr" rotWithShape="0">
                    <a:srgbClr val="808080"/>
                  </a:outerShdw>
                </a:effectLst>
                <a:latin typeface="Thorndale"/>
              </a:rPr>
              <a:t>ена</a:t>
            </a:r>
            <a:r>
              <a:rPr lang="ru-RU" sz="3600" kern="10" spc="-181" dirty="0">
                <a:ln w="9360">
                  <a:solidFill>
                    <a:srgbClr val="000000"/>
                  </a:solidFill>
                  <a:miter lim="800000"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1421" dir="2700000" algn="ctr" rotWithShape="0">
                    <a:srgbClr val="808080"/>
                  </a:outerShdw>
                </a:effectLst>
                <a:latin typeface="Thorndale"/>
              </a:rPr>
              <a:t>?</a:t>
            </a:r>
          </a:p>
        </p:txBody>
      </p:sp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360363" y="2025650"/>
            <a:ext cx="7786687" cy="3014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996633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1836738" y="5867400"/>
            <a:ext cx="5759450" cy="820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4400" b="1">
              <a:solidFill>
                <a:srgbClr val="80000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143000" y="3214688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ахъси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ц</a:t>
                      </a:r>
                      <a:r>
                        <a:rPr lang="en-US" dirty="0" smtClean="0"/>
                        <a:t>l</a:t>
                      </a:r>
                      <a:r>
                        <a:rPr lang="ru-RU" dirty="0" err="1" smtClean="0"/>
                        <a:t>яба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х</a:t>
                      </a:r>
                      <a:r>
                        <a:rPr lang="en-US" dirty="0" smtClean="0"/>
                        <a:t>l</a:t>
                      </a:r>
                      <a:r>
                        <a:rPr lang="ru-RU" dirty="0" smtClean="0"/>
                        <a:t>унт</a:t>
                      </a:r>
                      <a:r>
                        <a:rPr lang="en-US" dirty="0" smtClean="0"/>
                        <a:t>l</a:t>
                      </a:r>
                      <a:r>
                        <a:rPr lang="ru-RU" dirty="0" err="1" smtClean="0"/>
                        <a:t>ена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масала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журуга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вишт</a:t>
                      </a:r>
                      <a:r>
                        <a:rPr lang="en-US" dirty="0" smtClean="0"/>
                        <a:t>l</a:t>
                      </a:r>
                      <a:r>
                        <a:rPr lang="ru-RU" dirty="0" err="1" smtClean="0"/>
                        <a:t>аси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</a:t>
                      </a:r>
                      <a:r>
                        <a:rPr lang="en-US" dirty="0" smtClean="0"/>
                        <a:t>l</a:t>
                      </a:r>
                      <a:r>
                        <a:rPr lang="ru-RU" dirty="0" err="1" smtClean="0"/>
                        <a:t>ямултар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бугаси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шаласи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доскаличи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xit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 additive="repl">
                                        <p:cTn id="8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/>
          <p:cNvSpPr txBox="1">
            <a:spLocks noChangeArrowheads="1"/>
          </p:cNvSpPr>
          <p:nvPr/>
        </p:nvSpPr>
        <p:spPr bwMode="auto">
          <a:xfrm>
            <a:off x="595313" y="1836738"/>
            <a:ext cx="8404225" cy="35321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400">
              <a:solidFill>
                <a:srgbClr val="FF0000"/>
              </a:solidFill>
              <a:latin typeface="Times New Roman" pitchFamily="18" charset="0"/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4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2160588" y="441325"/>
            <a:ext cx="6408737" cy="639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36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Чиди</a:t>
            </a:r>
            <a:r>
              <a:rPr lang="ru-RU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существительное </a:t>
            </a:r>
            <a:r>
              <a:rPr lang="ru-RU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ах</a:t>
            </a:r>
            <a:r>
              <a:rPr lang="en-US" sz="3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l</a:t>
            </a:r>
            <a:r>
              <a:rPr lang="ru-RU" sz="36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ена</a:t>
            </a:r>
            <a:r>
              <a:rPr lang="en-US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?</a:t>
            </a:r>
            <a:endParaRPr lang="ru-RU" sz="3600" b="1" u="sng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00188" y="3714750"/>
          <a:ext cx="6119835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3967"/>
                <a:gridCol w="1223967"/>
                <a:gridCol w="1223967"/>
                <a:gridCol w="1223967"/>
                <a:gridCol w="1223967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машина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ута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арку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газета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сабухъ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адам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маза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дабри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гьанбикес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Бика</a:t>
                      </a:r>
                      <a:r>
                        <a:rPr lang="ru-RU" dirty="0" smtClean="0"/>
                        <a:t>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428625" y="1643063"/>
            <a:ext cx="8229600" cy="45259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3" name="Text Box 108"/>
          <p:cNvSpPr txBox="1">
            <a:spLocks noChangeArrowheads="1"/>
          </p:cNvSpPr>
          <p:nvPr/>
        </p:nvSpPr>
        <p:spPr bwMode="auto">
          <a:xfrm>
            <a:off x="6572250" y="142875"/>
            <a:ext cx="407988" cy="577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3200" b="1">
              <a:solidFill>
                <a:srgbClr val="23B8DC"/>
              </a:solidFill>
            </a:endParaRPr>
          </a:p>
        </p:txBody>
      </p:sp>
      <p:sp>
        <p:nvSpPr>
          <p:cNvPr id="5124" name="Text Box 109"/>
          <p:cNvSpPr txBox="1">
            <a:spLocks noChangeArrowheads="1"/>
          </p:cNvSpPr>
          <p:nvPr/>
        </p:nvSpPr>
        <p:spPr bwMode="auto">
          <a:xfrm>
            <a:off x="4751388" y="215900"/>
            <a:ext cx="407987" cy="577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3200" b="1">
              <a:solidFill>
                <a:srgbClr val="23B8DC"/>
              </a:solidFill>
            </a:endParaRPr>
          </a:p>
        </p:txBody>
      </p:sp>
      <p:sp>
        <p:nvSpPr>
          <p:cNvPr id="5125" name="Text Box 119"/>
          <p:cNvSpPr txBox="1">
            <a:spLocks noChangeArrowheads="1"/>
          </p:cNvSpPr>
          <p:nvPr/>
        </p:nvSpPr>
        <p:spPr bwMode="auto">
          <a:xfrm>
            <a:off x="1857375" y="0"/>
            <a:ext cx="3060700" cy="1187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3600" b="1" i="1" u="sng">
              <a:solidFill>
                <a:srgbClr val="800000"/>
              </a:solidFill>
            </a:endParaRPr>
          </a:p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600" b="1" i="1" u="sng">
                <a:solidFill>
                  <a:srgbClr val="800000"/>
                </a:solidFill>
              </a:rPr>
              <a:t> </a:t>
            </a:r>
          </a:p>
        </p:txBody>
      </p:sp>
      <p:sp>
        <p:nvSpPr>
          <p:cNvPr id="236" name="Прямоугольник 235"/>
          <p:cNvSpPr/>
          <p:nvPr/>
        </p:nvSpPr>
        <p:spPr>
          <a:xfrm>
            <a:off x="1928794" y="714356"/>
            <a:ext cx="6503037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Ах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</a:t>
            </a:r>
            <a:r>
              <a:rPr lang="ru-RU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ерти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дурх</a:t>
            </a:r>
            <a:r>
              <a:rPr 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ни </a:t>
            </a:r>
            <a:r>
              <a:rPr lang="ru-RU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!</a:t>
            </a:r>
          </a:p>
        </p:txBody>
      </p:sp>
      <p:graphicFrame>
        <p:nvGraphicFramePr>
          <p:cNvPr id="240" name="Таблица 239"/>
          <p:cNvGraphicFramePr>
            <a:graphicFrameLocks noGrp="1"/>
          </p:cNvGraphicFramePr>
          <p:nvPr/>
        </p:nvGraphicFramePr>
        <p:xfrm>
          <a:off x="1354138" y="2143125"/>
          <a:ext cx="6920753" cy="3809449"/>
        </p:xfrm>
        <a:graphic>
          <a:graphicData uri="http://schemas.openxmlformats.org/drawingml/2006/table">
            <a:tbl>
              <a:tblPr/>
              <a:tblGrid>
                <a:gridCol w="6920753"/>
              </a:tblGrid>
              <a:tr h="3809449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Дарган</a:t>
                      </a:r>
                      <a:r>
                        <a:rPr lang="ru-RU" baseline="0" dirty="0" smtClean="0"/>
                        <a:t> мез </a:t>
                      </a:r>
                      <a:r>
                        <a:rPr lang="ru-RU" baseline="0" dirty="0" err="1" smtClean="0"/>
                        <a:t>нушани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чараагар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дузахъути</a:t>
                      </a:r>
                      <a:r>
                        <a:rPr lang="ru-RU" baseline="0" dirty="0" smtClean="0"/>
                        <a:t> сек</a:t>
                      </a:r>
                      <a:r>
                        <a:rPr lang="en-US" baseline="0" dirty="0" smtClean="0"/>
                        <a:t>l</a:t>
                      </a:r>
                      <a:r>
                        <a:rPr lang="ru-RU" baseline="0" dirty="0" smtClean="0"/>
                        <a:t>ал </a:t>
                      </a:r>
                      <a:r>
                        <a:rPr lang="ru-RU" baseline="0" dirty="0" err="1" smtClean="0"/>
                        <a:t>сари.Вишт</a:t>
                      </a:r>
                      <a:r>
                        <a:rPr lang="en-US" baseline="0" dirty="0" smtClean="0"/>
                        <a:t>l</a:t>
                      </a:r>
                      <a:r>
                        <a:rPr lang="ru-RU" baseline="0" dirty="0" smtClean="0"/>
                        <a:t>ах</a:t>
                      </a:r>
                      <a:r>
                        <a:rPr lang="en-US" baseline="0" dirty="0" smtClean="0"/>
                        <a:t>l</a:t>
                      </a:r>
                      <a:r>
                        <a:rPr lang="ru-RU" baseline="0" dirty="0" smtClean="0"/>
                        <a:t>ели вех</a:t>
                      </a:r>
                      <a:r>
                        <a:rPr lang="en-US" baseline="0" dirty="0" smtClean="0"/>
                        <a:t>l</a:t>
                      </a:r>
                      <a:r>
                        <a:rPr lang="ru-RU" baseline="0" dirty="0" err="1" smtClean="0"/>
                        <a:t>ихьили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ухънаваили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вебк</a:t>
                      </a:r>
                      <a:r>
                        <a:rPr lang="en-US" baseline="0" dirty="0" smtClean="0"/>
                        <a:t>l</a:t>
                      </a:r>
                      <a:r>
                        <a:rPr lang="ru-RU" baseline="0" dirty="0" err="1" smtClean="0"/>
                        <a:t>ес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ветикайчи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адамла</a:t>
                      </a:r>
                      <a:r>
                        <a:rPr lang="ru-RU" baseline="0" dirty="0" smtClean="0"/>
                        <a:t> г</a:t>
                      </a:r>
                      <a:r>
                        <a:rPr lang="en-US" baseline="0" dirty="0" smtClean="0"/>
                        <a:t>l</a:t>
                      </a:r>
                      <a:r>
                        <a:rPr lang="ru-RU" baseline="0" dirty="0" err="1" smtClean="0"/>
                        <a:t>ямру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мезличил</a:t>
                      </a:r>
                      <a:endParaRPr lang="ru-RU" baseline="0" dirty="0" smtClean="0"/>
                    </a:p>
                    <a:p>
                      <a:r>
                        <a:rPr lang="ru-RU" baseline="0" dirty="0" err="1" smtClean="0"/>
                        <a:t>дархдасунти</a:t>
                      </a:r>
                      <a:r>
                        <a:rPr lang="ru-RU" baseline="0" dirty="0" smtClean="0"/>
                        <a:t> сари.</a:t>
                      </a:r>
                    </a:p>
                    <a:p>
                      <a:r>
                        <a:rPr lang="ru-RU" baseline="0" dirty="0" smtClean="0"/>
                        <a:t> Мез </a:t>
                      </a:r>
                      <a:r>
                        <a:rPr lang="ru-RU" baseline="0" dirty="0" err="1" smtClean="0"/>
                        <a:t>тамашала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ярагъ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сари,илдачибли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адамти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цаличи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ца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дугьабилзан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ва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цализи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цали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пикруми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дуру</a:t>
                      </a:r>
                      <a:r>
                        <a:rPr lang="ru-RU" baseline="0" dirty="0" smtClean="0"/>
                        <a:t>, </a:t>
                      </a:r>
                      <a:r>
                        <a:rPr lang="ru-RU" baseline="0" dirty="0" err="1" smtClean="0"/>
                        <a:t>х</a:t>
                      </a:r>
                      <a:r>
                        <a:rPr lang="en-US" baseline="0" dirty="0" smtClean="0"/>
                        <a:t>l</a:t>
                      </a:r>
                      <a:r>
                        <a:rPr lang="ru-RU" baseline="0" dirty="0" err="1" smtClean="0"/>
                        <a:t>ялани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иргъахъу</a:t>
                      </a:r>
                      <a:r>
                        <a:rPr lang="ru-RU" baseline="0" dirty="0" smtClean="0"/>
                        <a:t>.</a:t>
                      </a:r>
                    </a:p>
                    <a:p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Нешла</a:t>
                      </a:r>
                      <a:r>
                        <a:rPr lang="ru-RU" baseline="0" dirty="0" smtClean="0"/>
                        <a:t> мез </a:t>
                      </a:r>
                      <a:r>
                        <a:rPr lang="ru-RU" baseline="0" dirty="0" err="1" smtClean="0"/>
                        <a:t>х</a:t>
                      </a:r>
                      <a:r>
                        <a:rPr lang="en-US" baseline="0" dirty="0" smtClean="0"/>
                        <a:t>l</a:t>
                      </a:r>
                      <a:r>
                        <a:rPr lang="ru-RU" baseline="0" dirty="0" err="1" smtClean="0"/>
                        <a:t>едалуси</a:t>
                      </a:r>
                      <a:r>
                        <a:rPr lang="ru-RU" baseline="0" dirty="0" smtClean="0"/>
                        <a:t>, </a:t>
                      </a:r>
                      <a:r>
                        <a:rPr lang="ru-RU" baseline="0" dirty="0" err="1" smtClean="0"/>
                        <a:t>илди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х</a:t>
                      </a:r>
                      <a:r>
                        <a:rPr lang="en-US" baseline="0" dirty="0" smtClean="0"/>
                        <a:t>l</a:t>
                      </a:r>
                      <a:r>
                        <a:rPr lang="ru-RU" baseline="0" dirty="0" err="1" smtClean="0"/>
                        <a:t>ейгуси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адам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гьарли-марли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адамлизи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халварес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х</a:t>
                      </a:r>
                      <a:r>
                        <a:rPr lang="en-US" baseline="0" dirty="0" smtClean="0"/>
                        <a:t>l</a:t>
                      </a:r>
                      <a:r>
                        <a:rPr lang="ru-RU" baseline="0" dirty="0" err="1" smtClean="0"/>
                        <a:t>ейрар</a:t>
                      </a:r>
                      <a:r>
                        <a:rPr lang="ru-RU" baseline="0" dirty="0" smtClean="0"/>
                        <a:t>.</a:t>
                      </a:r>
                    </a:p>
                    <a:p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Дуч</a:t>
                      </a:r>
                      <a:r>
                        <a:rPr lang="en-US" baseline="0" dirty="0" smtClean="0"/>
                        <a:t>l</a:t>
                      </a:r>
                      <a:r>
                        <a:rPr lang="ru-RU" baseline="0" dirty="0" err="1" smtClean="0"/>
                        <a:t>еная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жузи</a:t>
                      </a:r>
                      <a:r>
                        <a:rPr lang="ru-RU" baseline="0" dirty="0" smtClean="0"/>
                        <a:t>, </a:t>
                      </a:r>
                      <a:r>
                        <a:rPr lang="ru-RU" baseline="0" dirty="0" err="1" smtClean="0"/>
                        <a:t>газетаби</a:t>
                      </a:r>
                      <a:r>
                        <a:rPr lang="ru-RU" baseline="0" dirty="0" smtClean="0"/>
                        <a:t> ,</a:t>
                      </a:r>
                      <a:r>
                        <a:rPr lang="ru-RU" baseline="0" dirty="0" err="1" smtClean="0"/>
                        <a:t>журналти</a:t>
                      </a:r>
                      <a:r>
                        <a:rPr lang="ru-RU" baseline="0" dirty="0" smtClean="0"/>
                        <a:t> , гъайдик1еная </a:t>
                      </a:r>
                      <a:r>
                        <a:rPr lang="ru-RU" baseline="0" dirty="0" err="1" smtClean="0"/>
                        <a:t>ва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дигахъеная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нешла</a:t>
                      </a:r>
                      <a:r>
                        <a:rPr lang="ru-RU" baseline="0" dirty="0" smtClean="0"/>
                        <a:t> мез!</a:t>
                      </a:r>
                    </a:p>
                    <a:p>
                      <a:r>
                        <a:rPr lang="ru-RU" baseline="0" dirty="0" smtClean="0"/>
                        <a:t>     «</a:t>
                      </a:r>
                      <a:r>
                        <a:rPr lang="ru-RU" baseline="0" dirty="0" err="1" smtClean="0"/>
                        <a:t>Жяг</a:t>
                      </a:r>
                      <a:r>
                        <a:rPr lang="en-US" baseline="0" dirty="0" smtClean="0"/>
                        <a:t>l</a:t>
                      </a:r>
                      <a:r>
                        <a:rPr lang="ru-RU" baseline="0" dirty="0" smtClean="0"/>
                        <a:t>ял </a:t>
                      </a:r>
                      <a:r>
                        <a:rPr lang="ru-RU" baseline="0" dirty="0" err="1" smtClean="0"/>
                        <a:t>дила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нешла</a:t>
                      </a:r>
                      <a:r>
                        <a:rPr lang="ru-RU" baseline="0" dirty="0" smtClean="0"/>
                        <a:t> мез </a:t>
                      </a:r>
                      <a:r>
                        <a:rPr lang="ru-RU" baseline="0" dirty="0" err="1" smtClean="0"/>
                        <a:t>дубк</a:t>
                      </a:r>
                      <a:r>
                        <a:rPr lang="en-US" baseline="0" dirty="0" smtClean="0"/>
                        <a:t>l</a:t>
                      </a:r>
                      <a:r>
                        <a:rPr lang="ru-RU" baseline="0" dirty="0" smtClean="0"/>
                        <a:t>ар или </a:t>
                      </a:r>
                      <a:r>
                        <a:rPr lang="ru-RU" baseline="0" dirty="0" err="1" smtClean="0"/>
                        <a:t>буралли</a:t>
                      </a:r>
                      <a:r>
                        <a:rPr lang="ru-RU" baseline="0" dirty="0" smtClean="0"/>
                        <a:t> ,ну </a:t>
                      </a:r>
                      <a:r>
                        <a:rPr lang="ru-RU" baseline="0" dirty="0" err="1" smtClean="0"/>
                        <a:t>ишбарх</a:t>
                      </a:r>
                      <a:r>
                        <a:rPr lang="en-US" baseline="0" dirty="0" smtClean="0"/>
                        <a:t>l</a:t>
                      </a:r>
                      <a:r>
                        <a:rPr lang="ru-RU" baseline="0" dirty="0" smtClean="0"/>
                        <a:t>ил </a:t>
                      </a:r>
                      <a:r>
                        <a:rPr lang="ru-RU" baseline="0" dirty="0" err="1" smtClean="0"/>
                        <a:t>вебк</a:t>
                      </a:r>
                      <a:r>
                        <a:rPr lang="en-US" baseline="0" dirty="0" smtClean="0"/>
                        <a:t>l</a:t>
                      </a:r>
                      <a:r>
                        <a:rPr lang="ru-RU" baseline="0" dirty="0" err="1" smtClean="0"/>
                        <a:t>ес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х</a:t>
                      </a:r>
                      <a:r>
                        <a:rPr lang="en-US" baseline="0" dirty="0" smtClean="0"/>
                        <a:t>l</a:t>
                      </a:r>
                      <a:r>
                        <a:rPr lang="ru-RU" baseline="0" dirty="0" err="1" smtClean="0"/>
                        <a:t>ядурлира</a:t>
                      </a:r>
                      <a:r>
                        <a:rPr lang="ru-RU" baseline="0" dirty="0" smtClean="0"/>
                        <a:t>» . </a:t>
                      </a:r>
                    </a:p>
                    <a:p>
                      <a:r>
                        <a:rPr lang="ru-RU" baseline="0" dirty="0" smtClean="0"/>
                        <a:t>                                                    Расул Х</a:t>
                      </a:r>
                      <a:r>
                        <a:rPr lang="en-US" baseline="0" dirty="0" smtClean="0"/>
                        <a:t>l</a:t>
                      </a:r>
                      <a:r>
                        <a:rPr lang="ru-RU" baseline="0" dirty="0" err="1" smtClean="0"/>
                        <a:t>ямзатов</a:t>
                      </a:r>
                      <a:r>
                        <a:rPr lang="ru-RU" baseline="0" dirty="0" smtClean="0"/>
                        <a:t>.</a:t>
                      </a:r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whee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FF0000"/>
                </a:solidFill>
              </a:rPr>
              <a:t>Ца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х</a:t>
            </a:r>
            <a:r>
              <a:rPr lang="en-US" b="1" dirty="0" smtClean="0">
                <a:solidFill>
                  <a:srgbClr val="FF0000"/>
                </a:solidFill>
              </a:rPr>
              <a:t>l</a:t>
            </a:r>
            <a:r>
              <a:rPr lang="ru-RU" b="1" dirty="0" err="1" smtClean="0">
                <a:solidFill>
                  <a:srgbClr val="FF0000"/>
                </a:solidFill>
              </a:rPr>
              <a:t>ярп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барсбарили</a:t>
            </a:r>
            <a:r>
              <a:rPr lang="ru-RU" b="1" dirty="0" smtClean="0">
                <a:solidFill>
                  <a:srgbClr val="FF0000"/>
                </a:solidFill>
              </a:rPr>
              <a:t>, </a:t>
            </a:r>
            <a:r>
              <a:rPr lang="ru-RU" b="1" dirty="0" err="1" smtClean="0">
                <a:solidFill>
                  <a:srgbClr val="FF0000"/>
                </a:solidFill>
              </a:rPr>
              <a:t>сагаси</a:t>
            </a:r>
            <a:r>
              <a:rPr lang="ru-RU" b="1" dirty="0" smtClean="0">
                <a:solidFill>
                  <a:srgbClr val="FF0000"/>
                </a:solidFill>
              </a:rPr>
              <a:t> дев </a:t>
            </a:r>
            <a:r>
              <a:rPr lang="ru-RU" b="1" dirty="0" err="1" smtClean="0">
                <a:solidFill>
                  <a:srgbClr val="FF0000"/>
                </a:solidFill>
              </a:rPr>
              <a:t>барес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dirty="0" err="1" smtClean="0"/>
              <a:t>Кьяш</a:t>
            </a:r>
            <a:r>
              <a:rPr lang="ru-RU" dirty="0" smtClean="0"/>
              <a:t>-</a:t>
            </a:r>
          </a:p>
          <a:p>
            <a:r>
              <a:rPr lang="ru-RU" dirty="0" smtClean="0"/>
              <a:t>Т</a:t>
            </a:r>
            <a:r>
              <a:rPr lang="en-US" dirty="0" smtClean="0"/>
              <a:t>l</a:t>
            </a:r>
            <a:r>
              <a:rPr lang="ru-RU" dirty="0" smtClean="0"/>
              <a:t>ал-</a:t>
            </a:r>
          </a:p>
          <a:p>
            <a:r>
              <a:rPr lang="ru-RU" dirty="0" err="1" smtClean="0"/>
              <a:t>Хъу</a:t>
            </a:r>
            <a:r>
              <a:rPr lang="ru-RU" dirty="0" smtClean="0"/>
              <a:t>-</a:t>
            </a:r>
          </a:p>
          <a:p>
            <a:r>
              <a:rPr lang="ru-RU" dirty="0" err="1" smtClean="0"/>
              <a:t>Мурда</a:t>
            </a:r>
            <a:r>
              <a:rPr lang="ru-RU" dirty="0" smtClean="0"/>
              <a:t>-</a:t>
            </a:r>
          </a:p>
          <a:p>
            <a:r>
              <a:rPr lang="ru-RU" dirty="0" err="1" smtClean="0"/>
              <a:t>Хъяб</a:t>
            </a:r>
            <a:r>
              <a:rPr lang="ru-RU" dirty="0" smtClean="0"/>
              <a:t>-</a:t>
            </a:r>
          </a:p>
          <a:p>
            <a:r>
              <a:rPr lang="ru-RU" dirty="0" err="1" smtClean="0"/>
              <a:t>Цура</a:t>
            </a:r>
            <a:r>
              <a:rPr lang="ru-RU" dirty="0" smtClean="0"/>
              <a:t>-</a:t>
            </a:r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02.02.11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FF0000"/>
                </a:solidFill>
              </a:rPr>
              <a:t>Ца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х</a:t>
            </a:r>
            <a:r>
              <a:rPr lang="en-US" dirty="0" smtClean="0">
                <a:solidFill>
                  <a:srgbClr val="FF0000"/>
                </a:solidFill>
              </a:rPr>
              <a:t>l</a:t>
            </a:r>
            <a:r>
              <a:rPr lang="ru-RU" dirty="0" err="1" smtClean="0">
                <a:solidFill>
                  <a:srgbClr val="FF0000"/>
                </a:solidFill>
              </a:rPr>
              <a:t>ярп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барсбарили</a:t>
            </a:r>
            <a:r>
              <a:rPr lang="ru-RU" dirty="0" smtClean="0">
                <a:solidFill>
                  <a:srgbClr val="FF0000"/>
                </a:solidFill>
              </a:rPr>
              <a:t>, </a:t>
            </a:r>
            <a:r>
              <a:rPr lang="ru-RU" dirty="0" err="1" smtClean="0">
                <a:solidFill>
                  <a:srgbClr val="FF0000"/>
                </a:solidFill>
              </a:rPr>
              <a:t>сагаси</a:t>
            </a:r>
            <a:r>
              <a:rPr lang="ru-RU" dirty="0" smtClean="0">
                <a:solidFill>
                  <a:srgbClr val="FF0000"/>
                </a:solidFill>
              </a:rPr>
              <a:t> дев </a:t>
            </a:r>
            <a:r>
              <a:rPr lang="ru-RU" dirty="0" err="1" smtClean="0">
                <a:solidFill>
                  <a:srgbClr val="FF0000"/>
                </a:solidFill>
              </a:rPr>
              <a:t>барес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err="1" smtClean="0"/>
              <a:t>Кьяш</a:t>
            </a:r>
            <a:r>
              <a:rPr lang="ru-RU" dirty="0" smtClean="0"/>
              <a:t>-</a:t>
            </a:r>
            <a:r>
              <a:rPr lang="en-US" dirty="0" smtClean="0"/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кьял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Т</a:t>
            </a:r>
            <a:r>
              <a:rPr lang="en-US" dirty="0" smtClean="0"/>
              <a:t>l</a:t>
            </a:r>
            <a:r>
              <a:rPr lang="ru-RU" dirty="0" smtClean="0"/>
              <a:t>ал-    </a:t>
            </a:r>
            <a:r>
              <a:rPr lang="ru-RU" dirty="0" smtClean="0">
                <a:solidFill>
                  <a:srgbClr val="FF0000"/>
                </a:solidFill>
              </a:rPr>
              <a:t>т</a:t>
            </a:r>
            <a:r>
              <a:rPr lang="en-US" dirty="0" smtClean="0">
                <a:solidFill>
                  <a:srgbClr val="FF0000"/>
                </a:solidFill>
              </a:rPr>
              <a:t>l</a:t>
            </a:r>
            <a:r>
              <a:rPr lang="ru-RU" dirty="0" err="1" smtClean="0">
                <a:solidFill>
                  <a:srgbClr val="FF0000"/>
                </a:solidFill>
              </a:rPr>
              <a:t>ул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err="1" smtClean="0"/>
              <a:t>Хъу</a:t>
            </a:r>
            <a:r>
              <a:rPr lang="ru-RU" dirty="0" smtClean="0"/>
              <a:t>-     </a:t>
            </a:r>
            <a:r>
              <a:rPr lang="ru-RU" dirty="0" err="1" smtClean="0">
                <a:solidFill>
                  <a:srgbClr val="FF0000"/>
                </a:solidFill>
              </a:rPr>
              <a:t>хъя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err="1" smtClean="0"/>
              <a:t>Мурда</a:t>
            </a:r>
            <a:r>
              <a:rPr lang="ru-RU" dirty="0" smtClean="0"/>
              <a:t>- </a:t>
            </a:r>
            <a:r>
              <a:rPr lang="ru-RU" dirty="0" smtClean="0">
                <a:solidFill>
                  <a:srgbClr val="FF0000"/>
                </a:solidFill>
              </a:rPr>
              <a:t>гурда</a:t>
            </a:r>
          </a:p>
          <a:p>
            <a:r>
              <a:rPr lang="ru-RU" dirty="0" err="1" smtClean="0"/>
              <a:t>Хъяб</a:t>
            </a:r>
            <a:r>
              <a:rPr lang="ru-RU" dirty="0" smtClean="0"/>
              <a:t>-    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хъяр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err="1" smtClean="0"/>
              <a:t>Цура</a:t>
            </a:r>
            <a:r>
              <a:rPr lang="ru-RU" dirty="0" smtClean="0"/>
              <a:t>-    </a:t>
            </a:r>
            <a:r>
              <a:rPr lang="ru-RU" dirty="0" smtClean="0">
                <a:solidFill>
                  <a:srgbClr val="FF0000"/>
                </a:solidFill>
              </a:rPr>
              <a:t> мура</a:t>
            </a:r>
          </a:p>
          <a:p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02.02.11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</a:t>
            </a:r>
            <a:r>
              <a:rPr lang="en-US" b="1" dirty="0" smtClean="0">
                <a:solidFill>
                  <a:srgbClr val="FF0000"/>
                </a:solidFill>
              </a:rPr>
              <a:t>l</a:t>
            </a:r>
            <a:r>
              <a:rPr lang="ru-RU" b="1" dirty="0" err="1" smtClean="0">
                <a:solidFill>
                  <a:srgbClr val="FF0000"/>
                </a:solidFill>
              </a:rPr>
              <a:t>унтрала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мерличи</a:t>
            </a:r>
            <a:r>
              <a:rPr lang="ru-RU" b="1" dirty="0" smtClean="0">
                <a:solidFill>
                  <a:srgbClr val="FF0000"/>
                </a:solidFill>
              </a:rPr>
              <a:t> г</a:t>
            </a:r>
            <a:r>
              <a:rPr lang="en-US" b="1" dirty="0" smtClean="0">
                <a:solidFill>
                  <a:srgbClr val="FF0000"/>
                </a:solidFill>
              </a:rPr>
              <a:t>l</a:t>
            </a:r>
            <a:r>
              <a:rPr lang="ru-RU" b="1" dirty="0" err="1" smtClean="0">
                <a:solidFill>
                  <a:srgbClr val="FF0000"/>
                </a:solidFill>
              </a:rPr>
              <a:t>яг</a:t>
            </a:r>
            <a:r>
              <a:rPr lang="en-US" b="1" dirty="0" smtClean="0">
                <a:solidFill>
                  <a:srgbClr val="FF0000"/>
                </a:solidFill>
              </a:rPr>
              <a:t>l</a:t>
            </a:r>
            <a:r>
              <a:rPr lang="ru-RU" b="1" dirty="0" err="1" smtClean="0">
                <a:solidFill>
                  <a:srgbClr val="FF0000"/>
                </a:solidFill>
              </a:rPr>
              <a:t>ниси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х</a:t>
            </a:r>
            <a:r>
              <a:rPr lang="en-US" b="1" dirty="0" smtClean="0">
                <a:solidFill>
                  <a:srgbClr val="FF0000"/>
                </a:solidFill>
              </a:rPr>
              <a:t>l</a:t>
            </a:r>
            <a:r>
              <a:rPr lang="ru-RU" b="1" dirty="0" err="1" smtClean="0">
                <a:solidFill>
                  <a:srgbClr val="FF0000"/>
                </a:solidFill>
              </a:rPr>
              <a:t>ярп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кабалтули</a:t>
            </a:r>
            <a:r>
              <a:rPr lang="ru-RU" b="1" dirty="0" smtClean="0">
                <a:solidFill>
                  <a:srgbClr val="FF0000"/>
                </a:solidFill>
              </a:rPr>
              <a:t> (</a:t>
            </a:r>
            <a:r>
              <a:rPr lang="ru-RU" b="1" dirty="0" err="1" smtClean="0">
                <a:solidFill>
                  <a:srgbClr val="FF0000"/>
                </a:solidFill>
              </a:rPr>
              <a:t>гъ</a:t>
            </a:r>
            <a:r>
              <a:rPr lang="ru-RU" b="1" dirty="0" smtClean="0">
                <a:solidFill>
                  <a:srgbClr val="FF0000"/>
                </a:solidFill>
              </a:rPr>
              <a:t>, </a:t>
            </a:r>
            <a:r>
              <a:rPr lang="ru-RU" b="1" dirty="0" err="1" smtClean="0">
                <a:solidFill>
                  <a:srgbClr val="FF0000"/>
                </a:solidFill>
              </a:rPr>
              <a:t>гь,г</a:t>
            </a:r>
            <a:r>
              <a:rPr lang="en-US" b="1" dirty="0" smtClean="0">
                <a:solidFill>
                  <a:srgbClr val="FF0000"/>
                </a:solidFill>
              </a:rPr>
              <a:t>l</a:t>
            </a:r>
            <a:r>
              <a:rPr lang="ru-RU" b="1" dirty="0" smtClean="0">
                <a:solidFill>
                  <a:srgbClr val="FF0000"/>
                </a:solidFill>
              </a:rPr>
              <a:t>) </a:t>
            </a:r>
            <a:r>
              <a:rPr lang="ru-RU" b="1" dirty="0" err="1" smtClean="0">
                <a:solidFill>
                  <a:srgbClr val="FF0000"/>
                </a:solidFill>
              </a:rPr>
              <a:t>имц</a:t>
            </a:r>
            <a:r>
              <a:rPr lang="en-US" b="1" dirty="0" smtClean="0">
                <a:solidFill>
                  <a:srgbClr val="FF0000"/>
                </a:solidFill>
              </a:rPr>
              <a:t>l</a:t>
            </a:r>
            <a:r>
              <a:rPr lang="ru-RU" b="1" dirty="0" err="1" smtClean="0">
                <a:solidFill>
                  <a:srgbClr val="FF0000"/>
                </a:solidFill>
              </a:rPr>
              <a:t>адирули</a:t>
            </a:r>
            <a:r>
              <a:rPr lang="ru-RU" b="1" dirty="0" smtClean="0">
                <a:solidFill>
                  <a:srgbClr val="FF0000"/>
                </a:solidFill>
              </a:rPr>
              <a:t> ,</a:t>
            </a:r>
            <a:r>
              <a:rPr lang="ru-RU" b="1" dirty="0" err="1" smtClean="0">
                <a:solidFill>
                  <a:srgbClr val="FF0000"/>
                </a:solidFill>
              </a:rPr>
              <a:t>дугьби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черделк</a:t>
            </a:r>
            <a:r>
              <a:rPr lang="en-US" b="1" dirty="0" smtClean="0">
                <a:solidFill>
                  <a:srgbClr val="FF0000"/>
                </a:solidFill>
              </a:rPr>
              <a:t>l</a:t>
            </a:r>
            <a:r>
              <a:rPr lang="ru-RU" b="1" dirty="0" err="1" smtClean="0">
                <a:solidFill>
                  <a:srgbClr val="FF0000"/>
                </a:solidFill>
              </a:rPr>
              <a:t>еная</a:t>
            </a:r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. </a:t>
            </a:r>
            <a:r>
              <a:rPr lang="ru-RU" dirty="0" err="1" smtClean="0"/>
              <a:t>ябул</a:t>
            </a:r>
            <a:r>
              <a:rPr lang="ru-RU" dirty="0" smtClean="0"/>
              <a:t>, .</a:t>
            </a:r>
            <a:r>
              <a:rPr lang="ru-RU" dirty="0" err="1" smtClean="0"/>
              <a:t>ая</a:t>
            </a:r>
            <a:r>
              <a:rPr lang="ru-RU" dirty="0" smtClean="0"/>
              <a:t> , .ал, .уни,  .яра, .ай, ар. , </a:t>
            </a:r>
            <a:r>
              <a:rPr lang="ru-RU" dirty="0" err="1" smtClean="0"/>
              <a:t>бу.а</a:t>
            </a:r>
            <a:r>
              <a:rPr lang="ru-RU" dirty="0" smtClean="0"/>
              <a:t>, </a:t>
            </a:r>
            <a:r>
              <a:rPr lang="ru-RU" dirty="0" err="1" smtClean="0"/>
              <a:t>да.а</a:t>
            </a:r>
            <a:r>
              <a:rPr lang="ru-RU" dirty="0" smtClean="0"/>
              <a:t>, .</a:t>
            </a:r>
            <a:r>
              <a:rPr lang="ru-RU" dirty="0" err="1" smtClean="0"/>
              <a:t>ава</a:t>
            </a:r>
            <a:r>
              <a:rPr lang="ru-RU" dirty="0" smtClean="0"/>
              <a:t>, </a:t>
            </a:r>
            <a:r>
              <a:rPr lang="ru-RU" dirty="0" err="1" smtClean="0"/>
              <a:t>чи.я</a:t>
            </a:r>
            <a:r>
              <a:rPr lang="ru-RU" dirty="0" smtClean="0"/>
              <a:t>, </a:t>
            </a:r>
            <a:r>
              <a:rPr lang="ru-RU" dirty="0" err="1" smtClean="0"/>
              <a:t>ся.ят</a:t>
            </a:r>
            <a:r>
              <a:rPr lang="ru-RU" dirty="0" smtClean="0"/>
              <a:t>, </a:t>
            </a:r>
            <a:r>
              <a:rPr lang="ru-RU" dirty="0" err="1" smtClean="0"/>
              <a:t>ша.ар</a:t>
            </a:r>
            <a:r>
              <a:rPr lang="ru-RU" dirty="0" smtClean="0"/>
              <a:t>, </a:t>
            </a:r>
            <a:r>
              <a:rPr lang="ru-RU" dirty="0" err="1" smtClean="0"/>
              <a:t>ка.ар</a:t>
            </a:r>
            <a:r>
              <a:rPr lang="ru-RU" dirty="0" smtClean="0"/>
              <a:t>, </a:t>
            </a:r>
            <a:r>
              <a:rPr lang="ru-RU" dirty="0" err="1" smtClean="0"/>
              <a:t>ла.а</a:t>
            </a:r>
            <a:r>
              <a:rPr lang="ru-RU" dirty="0" smtClean="0"/>
              <a:t>, .</a:t>
            </a:r>
            <a:r>
              <a:rPr lang="ru-RU" dirty="0" err="1" smtClean="0"/>
              <a:t>инц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02.02.11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dirty="0" err="1" smtClean="0">
                <a:solidFill>
                  <a:srgbClr val="FF0000"/>
                </a:solidFill>
              </a:rPr>
              <a:t>Ишди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х</a:t>
            </a:r>
            <a:r>
              <a:rPr lang="en-US" sz="3600" b="1" dirty="0" smtClean="0">
                <a:solidFill>
                  <a:srgbClr val="FF0000"/>
                </a:solidFill>
              </a:rPr>
              <a:t>l</a:t>
            </a:r>
            <a:r>
              <a:rPr lang="ru-RU" sz="3600" b="1" dirty="0" err="1" smtClean="0">
                <a:solidFill>
                  <a:srgbClr val="FF0000"/>
                </a:solidFill>
              </a:rPr>
              <a:t>урпрала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ургар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дугьби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даргая</a:t>
            </a:r>
            <a:endParaRPr lang="en-US" sz="3600" b="1" dirty="0" smtClean="0">
              <a:solidFill>
                <a:srgbClr val="FF0000"/>
              </a:solidFill>
            </a:endParaRPr>
          </a:p>
          <a:p>
            <a:endParaRPr lang="ru-RU" sz="3600" dirty="0" smtClean="0"/>
          </a:p>
          <a:p>
            <a:r>
              <a:rPr lang="ru-RU" dirty="0" err="1" smtClean="0"/>
              <a:t>Балкьаламузбинмазагирсуратхивгъшеурхьункъсаламбизх</a:t>
            </a:r>
            <a:r>
              <a:rPr lang="en-US" dirty="0" smtClean="0"/>
              <a:t>l</a:t>
            </a:r>
            <a:r>
              <a:rPr lang="ru-RU" dirty="0" err="1" smtClean="0"/>
              <a:t>ярпанвжузарнибец</a:t>
            </a:r>
            <a:r>
              <a:rPr lang="en-US" dirty="0" smtClean="0"/>
              <a:t>l</a:t>
            </a:r>
            <a:r>
              <a:rPr lang="ru-RU" dirty="0" err="1" smtClean="0"/>
              <a:t>арзх</a:t>
            </a:r>
            <a:r>
              <a:rPr lang="en-US" dirty="0" smtClean="0"/>
              <a:t>l</a:t>
            </a:r>
            <a:r>
              <a:rPr lang="ru-RU" dirty="0" err="1" smtClean="0"/>
              <a:t>екулпетрикьталих</a:t>
            </a:r>
            <a:r>
              <a:rPr lang="en-US" dirty="0" smtClean="0"/>
              <a:t>l</a:t>
            </a:r>
            <a:r>
              <a:rPr lang="ru-RU" dirty="0" err="1" smtClean="0"/>
              <a:t>ензазибругъабзаланхъалидусбпакагъаранк</a:t>
            </a:r>
            <a:r>
              <a:rPr lang="en-US" dirty="0" smtClean="0"/>
              <a:t>l</a:t>
            </a:r>
            <a:r>
              <a:rPr lang="ru-RU" dirty="0" err="1" smtClean="0"/>
              <a:t>ипзалшагьарфичтелефонвисулкъайдар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02.02.11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sz="8000" dirty="0" smtClean="0"/>
              <a:t>Итог </a:t>
            </a:r>
            <a:r>
              <a:rPr lang="ru-RU" sz="8000" dirty="0" err="1" smtClean="0"/>
              <a:t>каъни</a:t>
            </a:r>
            <a:r>
              <a:rPr lang="ru-RU" sz="8000" dirty="0" smtClean="0"/>
              <a:t>.</a:t>
            </a:r>
          </a:p>
          <a:p>
            <a:pPr algn="ctr"/>
            <a:r>
              <a:rPr lang="ru-RU" sz="8000" dirty="0" err="1" smtClean="0">
                <a:solidFill>
                  <a:srgbClr val="FF0000"/>
                </a:solidFill>
              </a:rPr>
              <a:t>Жюрила</a:t>
            </a:r>
            <a:r>
              <a:rPr lang="ru-RU" sz="8000" dirty="0" smtClean="0">
                <a:solidFill>
                  <a:srgbClr val="FF0000"/>
                </a:solidFill>
              </a:rPr>
              <a:t> </a:t>
            </a:r>
            <a:r>
              <a:rPr lang="ru-RU" sz="8000" dirty="0" err="1" smtClean="0">
                <a:solidFill>
                  <a:srgbClr val="FF0000"/>
                </a:solidFill>
              </a:rPr>
              <a:t>гъай</a:t>
            </a:r>
            <a:endParaRPr lang="ru-RU" sz="8000" dirty="0">
              <a:solidFill>
                <a:srgbClr val="FF0000"/>
              </a:solidFill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02.02.11</a:t>
            </a:r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1"/>
          <p:cNvSpPr txBox="1">
            <a:spLocks noChangeArrowheads="1"/>
          </p:cNvSpPr>
          <p:nvPr/>
        </p:nvSpPr>
        <p:spPr bwMode="auto">
          <a:xfrm>
            <a:off x="2339975" y="431800"/>
            <a:ext cx="6237288" cy="760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b="1" u="sng" dirty="0" err="1">
                <a:solidFill>
                  <a:srgbClr val="800000"/>
                </a:solidFill>
              </a:rPr>
              <a:t>Чиди</a:t>
            </a:r>
            <a:r>
              <a:rPr lang="ru-RU" sz="4400" b="1" u="sng" dirty="0">
                <a:solidFill>
                  <a:srgbClr val="800000"/>
                </a:solidFill>
              </a:rPr>
              <a:t>  </a:t>
            </a:r>
            <a:r>
              <a:rPr lang="ru-RU" sz="4400" b="1" u="sng" dirty="0" err="1" smtClean="0">
                <a:solidFill>
                  <a:srgbClr val="800000"/>
                </a:solidFill>
              </a:rPr>
              <a:t>имц</a:t>
            </a:r>
            <a:r>
              <a:rPr lang="en-US" sz="4400" b="1" u="sng" dirty="0" smtClean="0">
                <a:solidFill>
                  <a:srgbClr val="800000"/>
                </a:solidFill>
              </a:rPr>
              <a:t>l</a:t>
            </a:r>
            <a:r>
              <a:rPr lang="ru-RU" sz="4400" b="1" u="sng" dirty="0" smtClean="0">
                <a:solidFill>
                  <a:srgbClr val="800000"/>
                </a:solidFill>
              </a:rPr>
              <a:t>али</a:t>
            </a:r>
            <a:r>
              <a:rPr lang="en-US" sz="4400" b="1" u="sng" dirty="0">
                <a:solidFill>
                  <a:srgbClr val="800000"/>
                </a:solidFill>
              </a:rPr>
              <a:t>?</a:t>
            </a:r>
            <a:r>
              <a:rPr lang="ru-RU" sz="4400" b="1" u="sng" dirty="0">
                <a:solidFill>
                  <a:srgbClr val="800000"/>
                </a:solidFill>
              </a:rPr>
              <a:t> </a:t>
            </a:r>
          </a:p>
        </p:txBody>
      </p:sp>
      <p:sp>
        <p:nvSpPr>
          <p:cNvPr id="6147" name="Text Box 2"/>
          <p:cNvSpPr txBox="1">
            <a:spLocks noChangeArrowheads="1"/>
          </p:cNvSpPr>
          <p:nvPr/>
        </p:nvSpPr>
        <p:spPr bwMode="auto">
          <a:xfrm>
            <a:off x="3170238" y="3049588"/>
            <a:ext cx="2335212" cy="673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00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000">
              <a:solidFill>
                <a:srgbClr val="000000"/>
              </a:solidFill>
            </a:endParaRPr>
          </a:p>
        </p:txBody>
      </p:sp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1619250" y="1979613"/>
            <a:ext cx="2135188" cy="820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420E"/>
                </a:solidFill>
              </a:rPr>
              <a:t>гурда</a:t>
            </a:r>
          </a:p>
        </p:txBody>
      </p:sp>
      <p:sp>
        <p:nvSpPr>
          <p:cNvPr id="6149" name="Text Box 4"/>
          <p:cNvSpPr txBox="1">
            <a:spLocks noChangeArrowheads="1"/>
          </p:cNvSpPr>
          <p:nvPr/>
        </p:nvSpPr>
        <p:spPr bwMode="auto">
          <a:xfrm>
            <a:off x="3140075" y="2959100"/>
            <a:ext cx="1900238" cy="820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 dirty="0" err="1">
                <a:solidFill>
                  <a:srgbClr val="FF420E"/>
                </a:solidFill>
              </a:rPr>
              <a:t>синка</a:t>
            </a:r>
            <a:endParaRPr lang="ru-RU" sz="4800" b="1" dirty="0">
              <a:solidFill>
                <a:srgbClr val="FF420E"/>
              </a:solidFill>
            </a:endParaRPr>
          </a:p>
        </p:txBody>
      </p:sp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5026025" y="4038600"/>
            <a:ext cx="2354263" cy="820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420E"/>
                </a:solidFill>
              </a:rPr>
              <a:t>набадари</a:t>
            </a:r>
          </a:p>
        </p:txBody>
      </p:sp>
      <p:sp>
        <p:nvSpPr>
          <p:cNvPr id="6151" name="Text Box 6"/>
          <p:cNvSpPr txBox="1">
            <a:spLocks noChangeArrowheads="1"/>
          </p:cNvSpPr>
          <p:nvPr/>
        </p:nvSpPr>
        <p:spPr bwMode="auto">
          <a:xfrm>
            <a:off x="7019925" y="4938713"/>
            <a:ext cx="1582738" cy="820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 dirty="0" err="1" smtClean="0">
                <a:solidFill>
                  <a:srgbClr val="FF420E"/>
                </a:solidFill>
              </a:rPr>
              <a:t>бец</a:t>
            </a:r>
            <a:r>
              <a:rPr lang="en-US" sz="4800" b="1" dirty="0" smtClean="0">
                <a:solidFill>
                  <a:srgbClr val="FF420E"/>
                </a:solidFill>
              </a:rPr>
              <a:t>l</a:t>
            </a:r>
            <a:endParaRPr lang="ru-RU" sz="4800" b="1" dirty="0">
              <a:solidFill>
                <a:srgbClr val="FF420E"/>
              </a:solidFill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>
            <a:off x="2339975" y="431800"/>
            <a:ext cx="6237288" cy="760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b="1" u="sng" dirty="0" err="1" smtClean="0">
                <a:solidFill>
                  <a:srgbClr val="800000"/>
                </a:solidFill>
              </a:rPr>
              <a:t>Имц</a:t>
            </a:r>
            <a:r>
              <a:rPr lang="en-US" sz="4400" b="1" u="sng" dirty="0" smtClean="0">
                <a:solidFill>
                  <a:srgbClr val="800000"/>
                </a:solidFill>
              </a:rPr>
              <a:t>l</a:t>
            </a:r>
            <a:r>
              <a:rPr lang="ru-RU" sz="4400" b="1" u="sng" dirty="0" err="1" smtClean="0">
                <a:solidFill>
                  <a:srgbClr val="800000"/>
                </a:solidFill>
              </a:rPr>
              <a:t>аси</a:t>
            </a:r>
            <a:r>
              <a:rPr lang="ru-RU" sz="4400" b="1" u="sng" dirty="0" smtClean="0">
                <a:solidFill>
                  <a:srgbClr val="800000"/>
                </a:solidFill>
              </a:rPr>
              <a:t> </a:t>
            </a:r>
            <a:r>
              <a:rPr lang="ru-RU" sz="4400" b="1" u="sng" dirty="0">
                <a:solidFill>
                  <a:srgbClr val="800000"/>
                </a:solidFill>
              </a:rPr>
              <a:t>дев</a:t>
            </a:r>
            <a:r>
              <a:rPr lang="en-US" sz="4400" b="1" u="sng" dirty="0">
                <a:solidFill>
                  <a:srgbClr val="800000"/>
                </a:solidFill>
              </a:rPr>
              <a:t>?</a:t>
            </a:r>
            <a:endParaRPr lang="ru-RU" sz="4400" b="1" u="sng" dirty="0">
              <a:solidFill>
                <a:srgbClr val="800000"/>
              </a:solidFill>
            </a:endParaRPr>
          </a:p>
        </p:txBody>
      </p:sp>
      <p:sp>
        <p:nvSpPr>
          <p:cNvPr id="7171" name="Text Box 2"/>
          <p:cNvSpPr txBox="1">
            <a:spLocks noChangeArrowheads="1"/>
          </p:cNvSpPr>
          <p:nvPr/>
        </p:nvSpPr>
        <p:spPr bwMode="auto">
          <a:xfrm>
            <a:off x="3170238" y="3049588"/>
            <a:ext cx="2335212" cy="673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00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000">
              <a:solidFill>
                <a:srgbClr val="000000"/>
              </a:solidFill>
            </a:endParaRPr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1619250" y="1979613"/>
            <a:ext cx="2135188" cy="820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3" name="Text Box 4"/>
          <p:cNvSpPr txBox="1">
            <a:spLocks noChangeArrowheads="1"/>
          </p:cNvSpPr>
          <p:nvPr/>
        </p:nvSpPr>
        <p:spPr bwMode="auto">
          <a:xfrm>
            <a:off x="3140075" y="2959100"/>
            <a:ext cx="1900238" cy="820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420E"/>
                </a:solidFill>
              </a:rPr>
              <a:t>пурпи</a:t>
            </a:r>
          </a:p>
        </p:txBody>
      </p:sp>
      <p:sp>
        <p:nvSpPr>
          <p:cNvPr id="7174" name="Text Box 5"/>
          <p:cNvSpPr txBox="1">
            <a:spLocks noChangeArrowheads="1"/>
          </p:cNvSpPr>
          <p:nvPr/>
        </p:nvSpPr>
        <p:spPr bwMode="auto">
          <a:xfrm>
            <a:off x="5026025" y="4038600"/>
            <a:ext cx="2354263" cy="820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420E"/>
                </a:solidFill>
              </a:rPr>
              <a:t>миг</a:t>
            </a:r>
          </a:p>
        </p:txBody>
      </p:sp>
      <p:sp>
        <p:nvSpPr>
          <p:cNvPr id="7175" name="Text Box 6"/>
          <p:cNvSpPr txBox="1">
            <a:spLocks noChangeArrowheads="1"/>
          </p:cNvSpPr>
          <p:nvPr/>
        </p:nvSpPr>
        <p:spPr bwMode="auto">
          <a:xfrm>
            <a:off x="7019925" y="4938713"/>
            <a:ext cx="1552575" cy="820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420E"/>
                </a:solidFill>
              </a:rPr>
              <a:t>бириз</a:t>
            </a:r>
          </a:p>
        </p:txBody>
      </p:sp>
      <p:pic>
        <p:nvPicPr>
          <p:cNvPr id="7176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60700" y="1439863"/>
            <a:ext cx="1670050" cy="15541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7177" name="Text Box 8"/>
          <p:cNvSpPr txBox="1">
            <a:spLocks noChangeArrowheads="1"/>
          </p:cNvSpPr>
          <p:nvPr/>
        </p:nvSpPr>
        <p:spPr bwMode="auto">
          <a:xfrm>
            <a:off x="1079500" y="2238375"/>
            <a:ext cx="2259013" cy="822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23B8DC"/>
                </a:solidFill>
              </a:rPr>
              <a:t>заб</a:t>
            </a: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"/>
          <p:cNvSpPr txBox="1">
            <a:spLocks noChangeArrowheads="1"/>
          </p:cNvSpPr>
          <p:nvPr/>
        </p:nvSpPr>
        <p:spPr bwMode="auto">
          <a:xfrm>
            <a:off x="2339975" y="431800"/>
            <a:ext cx="6237288" cy="760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b="1" u="sng" dirty="0" err="1" smtClean="0">
                <a:solidFill>
                  <a:srgbClr val="800000"/>
                </a:solidFill>
              </a:rPr>
              <a:t>Имц</a:t>
            </a:r>
            <a:r>
              <a:rPr lang="en-US" sz="4400" b="1" u="sng" dirty="0" smtClean="0">
                <a:solidFill>
                  <a:srgbClr val="800000"/>
                </a:solidFill>
              </a:rPr>
              <a:t>l</a:t>
            </a:r>
            <a:r>
              <a:rPr lang="ru-RU" sz="4400" b="1" u="sng" dirty="0" err="1" smtClean="0">
                <a:solidFill>
                  <a:srgbClr val="800000"/>
                </a:solidFill>
              </a:rPr>
              <a:t>аси</a:t>
            </a:r>
            <a:r>
              <a:rPr lang="ru-RU" sz="4400" b="1" u="sng" dirty="0" smtClean="0">
                <a:solidFill>
                  <a:srgbClr val="800000"/>
                </a:solidFill>
              </a:rPr>
              <a:t> </a:t>
            </a:r>
            <a:r>
              <a:rPr lang="ru-RU" sz="4400" b="1" u="sng" dirty="0">
                <a:solidFill>
                  <a:srgbClr val="800000"/>
                </a:solidFill>
              </a:rPr>
              <a:t>дев?</a:t>
            </a:r>
          </a:p>
        </p:txBody>
      </p:sp>
      <p:sp>
        <p:nvSpPr>
          <p:cNvPr id="8195" name="Text Box 2"/>
          <p:cNvSpPr txBox="1">
            <a:spLocks noChangeArrowheads="1"/>
          </p:cNvSpPr>
          <p:nvPr/>
        </p:nvSpPr>
        <p:spPr bwMode="auto">
          <a:xfrm>
            <a:off x="3170238" y="3049588"/>
            <a:ext cx="2335212" cy="673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00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000">
              <a:solidFill>
                <a:srgbClr val="000000"/>
              </a:solidFill>
            </a:endParaRPr>
          </a:p>
        </p:txBody>
      </p:sp>
      <p:sp>
        <p:nvSpPr>
          <p:cNvPr id="8196" name="Text Box 3"/>
          <p:cNvSpPr txBox="1">
            <a:spLocks noChangeArrowheads="1"/>
          </p:cNvSpPr>
          <p:nvPr/>
        </p:nvSpPr>
        <p:spPr bwMode="auto">
          <a:xfrm>
            <a:off x="1619250" y="1979613"/>
            <a:ext cx="2135188" cy="820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 dirty="0" smtClean="0">
                <a:solidFill>
                  <a:srgbClr val="FF420E"/>
                </a:solidFill>
              </a:rPr>
              <a:t>ч</a:t>
            </a:r>
            <a:r>
              <a:rPr lang="en-US" sz="4800" b="1" dirty="0" smtClean="0">
                <a:solidFill>
                  <a:srgbClr val="FF420E"/>
                </a:solidFill>
              </a:rPr>
              <a:t>l</a:t>
            </a:r>
            <a:r>
              <a:rPr lang="ru-RU" sz="4800" b="1" dirty="0" err="1" smtClean="0">
                <a:solidFill>
                  <a:srgbClr val="FF420E"/>
                </a:solidFill>
              </a:rPr>
              <a:t>ака</a:t>
            </a:r>
            <a:endParaRPr lang="ru-RU" sz="4800" b="1" dirty="0">
              <a:solidFill>
                <a:srgbClr val="FF420E"/>
              </a:solidFill>
            </a:endParaRPr>
          </a:p>
        </p:txBody>
      </p:sp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3140075" y="2959100"/>
            <a:ext cx="1900238" cy="820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420E"/>
                </a:solidFill>
              </a:rPr>
              <a:t>къиргъу</a:t>
            </a:r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5026025" y="3894138"/>
            <a:ext cx="1633538" cy="820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420E"/>
                </a:solidFill>
              </a:rPr>
              <a:t>мирхъи</a:t>
            </a:r>
          </a:p>
        </p:txBody>
      </p:sp>
      <p:sp>
        <p:nvSpPr>
          <p:cNvPr id="8199" name="Text Box 6"/>
          <p:cNvSpPr txBox="1">
            <a:spLocks noChangeArrowheads="1"/>
          </p:cNvSpPr>
          <p:nvPr/>
        </p:nvSpPr>
        <p:spPr bwMode="auto">
          <a:xfrm>
            <a:off x="6911975" y="4794250"/>
            <a:ext cx="1582738" cy="820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420E"/>
                </a:solidFill>
              </a:rPr>
              <a:t>чяка</a:t>
            </a: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72263" y="3060700"/>
            <a:ext cx="2327275" cy="287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9219" name="Text Box 2"/>
          <p:cNvSpPr txBox="1">
            <a:spLocks noChangeArrowheads="1"/>
          </p:cNvSpPr>
          <p:nvPr/>
        </p:nvSpPr>
        <p:spPr bwMode="auto">
          <a:xfrm>
            <a:off x="2339975" y="431800"/>
            <a:ext cx="6237288" cy="760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b="1" u="sng" dirty="0" err="1" smtClean="0">
                <a:solidFill>
                  <a:srgbClr val="800000"/>
                </a:solidFill>
              </a:rPr>
              <a:t>Имц</a:t>
            </a:r>
            <a:r>
              <a:rPr lang="en-US" sz="4400" b="1" u="sng" dirty="0" smtClean="0">
                <a:solidFill>
                  <a:srgbClr val="800000"/>
                </a:solidFill>
              </a:rPr>
              <a:t>l</a:t>
            </a:r>
            <a:r>
              <a:rPr lang="ru-RU" sz="4400" b="1" u="sng" dirty="0" err="1" smtClean="0">
                <a:solidFill>
                  <a:srgbClr val="800000"/>
                </a:solidFill>
              </a:rPr>
              <a:t>аси</a:t>
            </a:r>
            <a:r>
              <a:rPr lang="ru-RU" sz="4400" b="1" u="sng" dirty="0" smtClean="0">
                <a:solidFill>
                  <a:srgbClr val="800000"/>
                </a:solidFill>
              </a:rPr>
              <a:t> </a:t>
            </a:r>
            <a:r>
              <a:rPr lang="ru-RU" sz="4400" b="1" u="sng" dirty="0">
                <a:solidFill>
                  <a:srgbClr val="800000"/>
                </a:solidFill>
              </a:rPr>
              <a:t>дев?</a:t>
            </a:r>
          </a:p>
        </p:txBody>
      </p:sp>
      <p:sp>
        <p:nvSpPr>
          <p:cNvPr id="9220" name="Text Box 3"/>
          <p:cNvSpPr txBox="1">
            <a:spLocks noChangeArrowheads="1"/>
          </p:cNvSpPr>
          <p:nvPr/>
        </p:nvSpPr>
        <p:spPr bwMode="auto">
          <a:xfrm>
            <a:off x="3170238" y="3049588"/>
            <a:ext cx="2335212" cy="673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00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000">
              <a:solidFill>
                <a:srgbClr val="000000"/>
              </a:solidFill>
            </a:endParaRPr>
          </a:p>
        </p:txBody>
      </p:sp>
      <p:sp>
        <p:nvSpPr>
          <p:cNvPr id="9221" name="Text Box 4"/>
          <p:cNvSpPr txBox="1">
            <a:spLocks noChangeArrowheads="1"/>
          </p:cNvSpPr>
          <p:nvPr/>
        </p:nvSpPr>
        <p:spPr bwMode="auto">
          <a:xfrm>
            <a:off x="1619250" y="1979613"/>
            <a:ext cx="2135188" cy="820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420E"/>
                </a:solidFill>
              </a:rPr>
              <a:t>кьядга</a:t>
            </a:r>
          </a:p>
        </p:txBody>
      </p:sp>
      <p:sp>
        <p:nvSpPr>
          <p:cNvPr id="9222" name="Text Box 5"/>
          <p:cNvSpPr txBox="1">
            <a:spLocks noChangeArrowheads="1"/>
          </p:cNvSpPr>
          <p:nvPr/>
        </p:nvSpPr>
        <p:spPr bwMode="auto">
          <a:xfrm>
            <a:off x="3140075" y="2959100"/>
            <a:ext cx="1900238" cy="820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420E"/>
                </a:solidFill>
              </a:rPr>
              <a:t>ярма</a:t>
            </a:r>
          </a:p>
        </p:txBody>
      </p:sp>
      <p:sp>
        <p:nvSpPr>
          <p:cNvPr id="9223" name="Text Box 6"/>
          <p:cNvSpPr txBox="1">
            <a:spLocks noChangeArrowheads="1"/>
          </p:cNvSpPr>
          <p:nvPr/>
        </p:nvSpPr>
        <p:spPr bwMode="auto">
          <a:xfrm>
            <a:off x="5026025" y="3894138"/>
            <a:ext cx="1633538" cy="820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 dirty="0" err="1" smtClean="0">
                <a:solidFill>
                  <a:srgbClr val="FF420E"/>
                </a:solidFill>
              </a:rPr>
              <a:t>бец</a:t>
            </a:r>
            <a:r>
              <a:rPr lang="en-US" sz="4800" b="1" dirty="0" smtClean="0">
                <a:solidFill>
                  <a:srgbClr val="FF420E"/>
                </a:solidFill>
              </a:rPr>
              <a:t>l</a:t>
            </a:r>
            <a:endParaRPr lang="ru-RU" sz="4800" b="1" dirty="0">
              <a:solidFill>
                <a:srgbClr val="FF420E"/>
              </a:solidFill>
            </a:endParaRPr>
          </a:p>
        </p:txBody>
      </p:sp>
      <p:sp>
        <p:nvSpPr>
          <p:cNvPr id="9224" name="Text Box 7"/>
          <p:cNvSpPr txBox="1">
            <a:spLocks noChangeArrowheads="1"/>
          </p:cNvSpPr>
          <p:nvPr/>
        </p:nvSpPr>
        <p:spPr bwMode="auto">
          <a:xfrm>
            <a:off x="6911975" y="4794250"/>
            <a:ext cx="1582738" cy="820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FFFF"/>
                </a:solidFill>
              </a:rPr>
              <a:t>акула</a:t>
            </a: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1"/>
          <p:cNvSpPr txBox="1">
            <a:spLocks noChangeArrowheads="1"/>
          </p:cNvSpPr>
          <p:nvPr/>
        </p:nvSpPr>
        <p:spPr bwMode="auto">
          <a:xfrm>
            <a:off x="2339975" y="431800"/>
            <a:ext cx="6237288" cy="760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b="1" u="sng" dirty="0" err="1" smtClean="0">
                <a:solidFill>
                  <a:srgbClr val="800000"/>
                </a:solidFill>
              </a:rPr>
              <a:t>Имц</a:t>
            </a:r>
            <a:r>
              <a:rPr lang="en-US" sz="4400" b="1" u="sng" dirty="0" smtClean="0">
                <a:solidFill>
                  <a:srgbClr val="800000"/>
                </a:solidFill>
              </a:rPr>
              <a:t>l</a:t>
            </a:r>
            <a:r>
              <a:rPr lang="ru-RU" sz="4400" b="1" u="sng" dirty="0" err="1" smtClean="0">
                <a:solidFill>
                  <a:srgbClr val="800000"/>
                </a:solidFill>
              </a:rPr>
              <a:t>аси</a:t>
            </a:r>
            <a:r>
              <a:rPr lang="ru-RU" sz="4400" b="1" u="sng" dirty="0" smtClean="0">
                <a:solidFill>
                  <a:srgbClr val="800000"/>
                </a:solidFill>
              </a:rPr>
              <a:t> </a:t>
            </a:r>
            <a:r>
              <a:rPr lang="ru-RU" sz="4400" b="1" u="sng" dirty="0">
                <a:solidFill>
                  <a:srgbClr val="800000"/>
                </a:solidFill>
              </a:rPr>
              <a:t>дев?</a:t>
            </a:r>
          </a:p>
        </p:txBody>
      </p:sp>
      <p:sp>
        <p:nvSpPr>
          <p:cNvPr id="10243" name="Text Box 2"/>
          <p:cNvSpPr txBox="1">
            <a:spLocks noChangeArrowheads="1"/>
          </p:cNvSpPr>
          <p:nvPr/>
        </p:nvSpPr>
        <p:spPr bwMode="auto">
          <a:xfrm>
            <a:off x="3170238" y="3049588"/>
            <a:ext cx="2335212" cy="673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00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000">
              <a:solidFill>
                <a:srgbClr val="000000"/>
              </a:solidFill>
            </a:endParaRPr>
          </a:p>
        </p:txBody>
      </p:sp>
      <p:sp>
        <p:nvSpPr>
          <p:cNvPr id="10244" name="Text Box 3"/>
          <p:cNvSpPr txBox="1">
            <a:spLocks noChangeArrowheads="1"/>
          </p:cNvSpPr>
          <p:nvPr/>
        </p:nvSpPr>
        <p:spPr bwMode="auto">
          <a:xfrm>
            <a:off x="1619250" y="1979613"/>
            <a:ext cx="2135188" cy="820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 dirty="0" smtClean="0">
                <a:solidFill>
                  <a:srgbClr val="FF420E"/>
                </a:solidFill>
              </a:rPr>
              <a:t>т</a:t>
            </a:r>
            <a:r>
              <a:rPr lang="en-US" sz="4800" b="1" dirty="0" smtClean="0">
                <a:solidFill>
                  <a:srgbClr val="FF420E"/>
                </a:solidFill>
              </a:rPr>
              <a:t>l</a:t>
            </a:r>
            <a:r>
              <a:rPr lang="ru-RU" sz="4800" b="1" dirty="0" err="1" smtClean="0">
                <a:solidFill>
                  <a:srgbClr val="FF420E"/>
                </a:solidFill>
              </a:rPr>
              <a:t>ент</a:t>
            </a:r>
            <a:r>
              <a:rPr lang="en-US" sz="4800" b="1" dirty="0" smtClean="0">
                <a:solidFill>
                  <a:srgbClr val="FF420E"/>
                </a:solidFill>
              </a:rPr>
              <a:t>l</a:t>
            </a:r>
            <a:endParaRPr lang="ru-RU" sz="4800" b="1" dirty="0">
              <a:solidFill>
                <a:srgbClr val="FF420E"/>
              </a:solidFill>
            </a:endParaRPr>
          </a:p>
        </p:txBody>
      </p:sp>
      <p:sp>
        <p:nvSpPr>
          <p:cNvPr id="10245" name="Text Box 4"/>
          <p:cNvSpPr txBox="1">
            <a:spLocks noChangeArrowheads="1"/>
          </p:cNvSpPr>
          <p:nvPr/>
        </p:nvSpPr>
        <p:spPr bwMode="auto">
          <a:xfrm>
            <a:off x="3140075" y="2959100"/>
            <a:ext cx="1900238" cy="820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420E"/>
                </a:solidFill>
              </a:rPr>
              <a:t>жибин</a:t>
            </a: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5026025" y="3894138"/>
            <a:ext cx="1633538" cy="820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420E"/>
                </a:solidFill>
              </a:rPr>
              <a:t>мирхъи</a:t>
            </a:r>
          </a:p>
        </p:txBody>
      </p:sp>
      <p:sp>
        <p:nvSpPr>
          <p:cNvPr id="10247" name="Text Box 6"/>
          <p:cNvSpPr txBox="1">
            <a:spLocks noChangeArrowheads="1"/>
          </p:cNvSpPr>
          <p:nvPr/>
        </p:nvSpPr>
        <p:spPr bwMode="auto">
          <a:xfrm>
            <a:off x="6911975" y="4794250"/>
            <a:ext cx="1582738" cy="820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420E"/>
                </a:solidFill>
              </a:rPr>
              <a:t>бялихъ</a:t>
            </a: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00413" y="2700338"/>
            <a:ext cx="1379537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2339975" y="431800"/>
            <a:ext cx="6237288" cy="760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b="1" u="sng" dirty="0" err="1" smtClean="0">
                <a:solidFill>
                  <a:srgbClr val="800000"/>
                </a:solidFill>
              </a:rPr>
              <a:t>Имц</a:t>
            </a:r>
            <a:r>
              <a:rPr lang="en-US" sz="4400" b="1" u="sng" dirty="0" smtClean="0">
                <a:solidFill>
                  <a:srgbClr val="800000"/>
                </a:solidFill>
              </a:rPr>
              <a:t>l</a:t>
            </a:r>
            <a:r>
              <a:rPr lang="ru-RU" sz="4400" b="1" u="sng" dirty="0" err="1" smtClean="0">
                <a:solidFill>
                  <a:srgbClr val="800000"/>
                </a:solidFill>
              </a:rPr>
              <a:t>аси</a:t>
            </a:r>
            <a:r>
              <a:rPr lang="ru-RU" sz="4400" b="1" u="sng" dirty="0" smtClean="0">
                <a:solidFill>
                  <a:srgbClr val="800000"/>
                </a:solidFill>
              </a:rPr>
              <a:t> </a:t>
            </a:r>
            <a:r>
              <a:rPr lang="ru-RU" sz="4400" b="1" u="sng" dirty="0">
                <a:solidFill>
                  <a:srgbClr val="800000"/>
                </a:solidFill>
              </a:rPr>
              <a:t>дев?</a:t>
            </a:r>
          </a:p>
        </p:txBody>
      </p:sp>
      <p:sp>
        <p:nvSpPr>
          <p:cNvPr id="11268" name="Text Box 3"/>
          <p:cNvSpPr txBox="1">
            <a:spLocks noChangeArrowheads="1"/>
          </p:cNvSpPr>
          <p:nvPr/>
        </p:nvSpPr>
        <p:spPr bwMode="auto">
          <a:xfrm>
            <a:off x="3170238" y="3049588"/>
            <a:ext cx="2335212" cy="673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00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000">
              <a:solidFill>
                <a:srgbClr val="000000"/>
              </a:solidFill>
            </a:endParaRPr>
          </a:p>
        </p:txBody>
      </p:sp>
      <p:sp>
        <p:nvSpPr>
          <p:cNvPr id="11269" name="Text Box 4"/>
          <p:cNvSpPr txBox="1">
            <a:spLocks noChangeArrowheads="1"/>
          </p:cNvSpPr>
          <p:nvPr/>
        </p:nvSpPr>
        <p:spPr bwMode="auto">
          <a:xfrm>
            <a:off x="1619250" y="1979613"/>
            <a:ext cx="2135188" cy="820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420E"/>
                </a:solidFill>
              </a:rPr>
              <a:t>набадари</a:t>
            </a:r>
          </a:p>
        </p:txBody>
      </p:sp>
      <p:sp>
        <p:nvSpPr>
          <p:cNvPr id="11270" name="Text Box 5"/>
          <p:cNvSpPr txBox="1">
            <a:spLocks noChangeArrowheads="1"/>
          </p:cNvSpPr>
          <p:nvPr/>
        </p:nvSpPr>
        <p:spPr bwMode="auto">
          <a:xfrm>
            <a:off x="3140075" y="2959100"/>
            <a:ext cx="1900238" cy="820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 dirty="0" smtClean="0">
                <a:solidFill>
                  <a:srgbClr val="355E00"/>
                </a:solidFill>
              </a:rPr>
              <a:t>г</a:t>
            </a:r>
            <a:r>
              <a:rPr lang="en-US" sz="4800" b="1" dirty="0" smtClean="0">
                <a:solidFill>
                  <a:srgbClr val="355E00"/>
                </a:solidFill>
              </a:rPr>
              <a:t>l</a:t>
            </a:r>
            <a:r>
              <a:rPr lang="ru-RU" sz="4800" b="1" dirty="0" err="1" smtClean="0">
                <a:solidFill>
                  <a:srgbClr val="355E00"/>
                </a:solidFill>
              </a:rPr>
              <a:t>инц</a:t>
            </a:r>
            <a:endParaRPr lang="ru-RU" sz="4800" b="1" dirty="0">
              <a:solidFill>
                <a:srgbClr val="355E00"/>
              </a:solidFill>
            </a:endParaRPr>
          </a:p>
        </p:txBody>
      </p:sp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5026025" y="3894138"/>
            <a:ext cx="1633538" cy="820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 dirty="0" err="1" smtClean="0">
                <a:solidFill>
                  <a:srgbClr val="FF420E"/>
                </a:solidFill>
              </a:rPr>
              <a:t>кьех</a:t>
            </a:r>
            <a:r>
              <a:rPr lang="en-US" sz="4800" b="1" dirty="0" smtClean="0">
                <a:solidFill>
                  <a:srgbClr val="FF420E"/>
                </a:solidFill>
              </a:rPr>
              <a:t>l</a:t>
            </a:r>
            <a:r>
              <a:rPr lang="ru-RU" sz="4800" b="1" dirty="0" smtClean="0">
                <a:solidFill>
                  <a:srgbClr val="FF420E"/>
                </a:solidFill>
              </a:rPr>
              <a:t>е</a:t>
            </a:r>
            <a:endParaRPr lang="ru-RU" sz="4800" b="1" dirty="0">
              <a:solidFill>
                <a:srgbClr val="FF420E"/>
              </a:solidFill>
            </a:endParaRPr>
          </a:p>
        </p:txBody>
      </p:sp>
      <p:sp>
        <p:nvSpPr>
          <p:cNvPr id="11272" name="Text Box 7"/>
          <p:cNvSpPr txBox="1">
            <a:spLocks noChangeArrowheads="1"/>
          </p:cNvSpPr>
          <p:nvPr/>
        </p:nvSpPr>
        <p:spPr bwMode="auto">
          <a:xfrm>
            <a:off x="6911975" y="4794250"/>
            <a:ext cx="1582738" cy="820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 dirty="0" err="1" smtClean="0">
                <a:solidFill>
                  <a:srgbClr val="FF420E"/>
                </a:solidFill>
              </a:rPr>
              <a:t>хияр</a:t>
            </a:r>
            <a:endParaRPr lang="ru-RU" sz="4800" b="1" dirty="0">
              <a:solidFill>
                <a:srgbClr val="FF420E"/>
              </a:solidFill>
            </a:endParaRP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"/>
          <p:cNvSpPr txBox="1">
            <a:spLocks noChangeArrowheads="1"/>
          </p:cNvSpPr>
          <p:nvPr/>
        </p:nvSpPr>
        <p:spPr bwMode="auto">
          <a:xfrm>
            <a:off x="2339975" y="431800"/>
            <a:ext cx="6237288" cy="760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400" b="1" u="sng" dirty="0" err="1" smtClean="0">
                <a:solidFill>
                  <a:srgbClr val="800000"/>
                </a:solidFill>
              </a:rPr>
              <a:t>Имц</a:t>
            </a:r>
            <a:r>
              <a:rPr lang="en-US" sz="4400" b="1" u="sng" dirty="0" smtClean="0">
                <a:solidFill>
                  <a:srgbClr val="800000"/>
                </a:solidFill>
              </a:rPr>
              <a:t>l</a:t>
            </a:r>
            <a:r>
              <a:rPr lang="ru-RU" sz="4400" b="1" u="sng" dirty="0" err="1" smtClean="0">
                <a:solidFill>
                  <a:srgbClr val="800000"/>
                </a:solidFill>
              </a:rPr>
              <a:t>аси</a:t>
            </a:r>
            <a:r>
              <a:rPr lang="ru-RU" sz="4400" b="1" u="sng" dirty="0" smtClean="0">
                <a:solidFill>
                  <a:srgbClr val="800000"/>
                </a:solidFill>
              </a:rPr>
              <a:t> </a:t>
            </a:r>
            <a:r>
              <a:rPr lang="ru-RU" sz="4400" b="1" u="sng" dirty="0">
                <a:solidFill>
                  <a:srgbClr val="800000"/>
                </a:solidFill>
              </a:rPr>
              <a:t>дев ?</a:t>
            </a:r>
          </a:p>
        </p:txBody>
      </p:sp>
      <p:sp>
        <p:nvSpPr>
          <p:cNvPr id="12291" name="Text Box 2"/>
          <p:cNvSpPr txBox="1">
            <a:spLocks noChangeArrowheads="1"/>
          </p:cNvSpPr>
          <p:nvPr/>
        </p:nvSpPr>
        <p:spPr bwMode="auto">
          <a:xfrm>
            <a:off x="3170238" y="3049588"/>
            <a:ext cx="2335212" cy="673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000">
              <a:solidFill>
                <a:srgbClr val="000000"/>
              </a:solidFill>
            </a:endParaRPr>
          </a:p>
          <a:p>
            <a:pPr>
              <a:spcBef>
                <a:spcPts val="1200"/>
              </a:spcBef>
              <a:spcAft>
                <a:spcPts val="1000"/>
              </a:spcAft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sz="1000">
              <a:solidFill>
                <a:srgbClr val="000000"/>
              </a:solidFill>
            </a:endParaRPr>
          </a:p>
        </p:txBody>
      </p:sp>
      <p:sp>
        <p:nvSpPr>
          <p:cNvPr id="12292" name="Text Box 3"/>
          <p:cNvSpPr txBox="1">
            <a:spLocks noChangeArrowheads="1"/>
          </p:cNvSpPr>
          <p:nvPr/>
        </p:nvSpPr>
        <p:spPr bwMode="auto">
          <a:xfrm>
            <a:off x="1619250" y="1979613"/>
            <a:ext cx="2135188" cy="820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420E"/>
                </a:solidFill>
              </a:rPr>
              <a:t>ну</a:t>
            </a:r>
          </a:p>
        </p:txBody>
      </p:sp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3140075" y="2959100"/>
            <a:ext cx="1900238" cy="820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420E"/>
                </a:solidFill>
              </a:rPr>
              <a:t>ит</a:t>
            </a:r>
          </a:p>
        </p:txBody>
      </p:sp>
      <p:sp>
        <p:nvSpPr>
          <p:cNvPr id="12294" name="Text Box 5"/>
          <p:cNvSpPr txBox="1">
            <a:spLocks noChangeArrowheads="1"/>
          </p:cNvSpPr>
          <p:nvPr/>
        </p:nvSpPr>
        <p:spPr bwMode="auto">
          <a:xfrm>
            <a:off x="5026025" y="3894138"/>
            <a:ext cx="1633538" cy="820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420E"/>
                </a:solidFill>
              </a:rPr>
              <a:t>адам</a:t>
            </a:r>
          </a:p>
        </p:txBody>
      </p:sp>
      <p:sp>
        <p:nvSpPr>
          <p:cNvPr id="12295" name="Text Box 6"/>
          <p:cNvSpPr txBox="1">
            <a:spLocks noChangeArrowheads="1"/>
          </p:cNvSpPr>
          <p:nvPr/>
        </p:nvSpPr>
        <p:spPr bwMode="auto">
          <a:xfrm>
            <a:off x="6911975" y="4794250"/>
            <a:ext cx="1582738" cy="820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4800" b="1">
                <a:solidFill>
                  <a:srgbClr val="FF420E"/>
                </a:solidFill>
              </a:rPr>
              <a:t>ихини</a:t>
            </a:r>
          </a:p>
        </p:txBody>
      </p:sp>
    </p:spTree>
  </p:cSld>
  <p:clrMapOvr>
    <a:masterClrMapping/>
  </p:clrMapOvr>
  <p:transition spd="med"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537</Words>
  <Application>Microsoft Office PowerPoint</Application>
  <PresentationFormat>Экран (4:3)</PresentationFormat>
  <Paragraphs>172</Paragraphs>
  <Slides>24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Оформление по умолчанию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ubuntu</dc:creator>
  <dc:description>http://aida.ucoz.ru</dc:description>
  <cp:lastModifiedBy>КомпЛенд</cp:lastModifiedBy>
  <cp:revision>41</cp:revision>
  <cp:lastPrinted>1601-01-01T00:00:00Z</cp:lastPrinted>
  <dcterms:created xsi:type="dcterms:W3CDTF">2011-02-02T05:37:23Z</dcterms:created>
  <dcterms:modified xsi:type="dcterms:W3CDTF">2020-03-12T08:14:10Z</dcterms:modified>
</cp:coreProperties>
</file>