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80" r:id="rId1"/>
  </p:sldMasterIdLst>
  <p:notesMasterIdLst>
    <p:notesMasterId r:id="rId35"/>
  </p:notesMasterIdLst>
  <p:sldIdLst>
    <p:sldId id="267" r:id="rId2"/>
    <p:sldId id="266" r:id="rId3"/>
    <p:sldId id="260" r:id="rId4"/>
    <p:sldId id="302" r:id="rId5"/>
    <p:sldId id="303" r:id="rId6"/>
    <p:sldId id="258" r:id="rId7"/>
    <p:sldId id="269" r:id="rId8"/>
    <p:sldId id="270" r:id="rId9"/>
    <p:sldId id="271" r:id="rId10"/>
    <p:sldId id="272" r:id="rId11"/>
    <p:sldId id="273" r:id="rId12"/>
    <p:sldId id="274" r:id="rId13"/>
    <p:sldId id="275" r:id="rId14"/>
    <p:sldId id="276" r:id="rId15"/>
    <p:sldId id="277" r:id="rId16"/>
    <p:sldId id="278" r:id="rId17"/>
    <p:sldId id="279" r:id="rId18"/>
    <p:sldId id="280" r:id="rId19"/>
    <p:sldId id="281" r:id="rId20"/>
    <p:sldId id="282" r:id="rId21"/>
    <p:sldId id="283" r:id="rId22"/>
    <p:sldId id="284" r:id="rId23"/>
    <p:sldId id="291" r:id="rId24"/>
    <p:sldId id="290" r:id="rId25"/>
    <p:sldId id="294" r:id="rId26"/>
    <p:sldId id="293" r:id="rId27"/>
    <p:sldId id="304" r:id="rId28"/>
    <p:sldId id="295" r:id="rId29"/>
    <p:sldId id="296" r:id="rId30"/>
    <p:sldId id="297" r:id="rId31"/>
    <p:sldId id="298" r:id="rId32"/>
    <p:sldId id="301" r:id="rId33"/>
    <p:sldId id="300" r:id="rId3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</p:showPr>
  <p:clrMru>
    <a:srgbClr val="FF00FF"/>
    <a:srgbClr val="3030C0"/>
    <a:srgbClr val="A50021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6" autoAdjust="0"/>
    <p:restoredTop sz="94729" autoAdjust="0"/>
  </p:normalViewPr>
  <p:slideViewPr>
    <p:cSldViewPr>
      <p:cViewPr varScale="1">
        <p:scale>
          <a:sx n="111" d="100"/>
          <a:sy n="111" d="100"/>
        </p:scale>
        <p:origin x="-142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BAF1DB-1114-4C54-9C0D-4ABAD3BE5928}" type="datetimeFigureOut">
              <a:rPr lang="ru-RU" smtClean="0"/>
              <a:pPr/>
              <a:t>04.02.2019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CF2626-2645-4FE7-BA4D-D2301E78C01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604556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CF2626-2645-4FE7-BA4D-D2301E78C01C}" type="slidenum">
              <a:rPr lang="ru-RU" smtClean="0"/>
              <a:pPr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4317125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04.02.2019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 advClick="0" advTm="1000"/>
    </mc:Choice>
    <mc:Fallback>
      <p:transition advClick="0" advTm="1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 advClick="0" advTm="1000"/>
    </mc:Choice>
    <mc:Fallback>
      <p:transition advClick="0" advTm="1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 advClick="0" advTm="1000"/>
    </mc:Choice>
    <mc:Fallback>
      <p:transition advClick="0" advTm="1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 advClick="0" advTm="1000"/>
    </mc:Choice>
    <mc:Fallback>
      <p:transition advClick="0" advTm="1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 advClick="0" advTm="1000"/>
    </mc:Choice>
    <mc:Fallback>
      <p:transition advClick="0" advTm="1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 advClick="0" advTm="1000"/>
    </mc:Choice>
    <mc:Fallback>
      <p:transition advClick="0" advTm="1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 advClick="0" advTm="1000"/>
    </mc:Choice>
    <mc:Fallback>
      <p:transition advClick="0" advTm="1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 advClick="0" advTm="1000"/>
    </mc:Choice>
    <mc:Fallback>
      <p:transition advClick="0" advTm="1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 advClick="0" advTm="1000"/>
    </mc:Choice>
    <mc:Fallback>
      <p:transition advClick="0" advTm="1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 advClick="0" advTm="1000"/>
    </mc:Choice>
    <mc:Fallback>
      <p:transition advClick="0" advTm="1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 advClick="0" advTm="1000"/>
    </mc:Choice>
    <mc:Fallback>
      <p:transition advClick="0" advTm="1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04.02.2019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81" r:id="rId1"/>
    <p:sldLayoutId id="2147484082" r:id="rId2"/>
    <p:sldLayoutId id="2147484083" r:id="rId3"/>
    <p:sldLayoutId id="2147484084" r:id="rId4"/>
    <p:sldLayoutId id="2147484085" r:id="rId5"/>
    <p:sldLayoutId id="2147484086" r:id="rId6"/>
    <p:sldLayoutId id="2147484087" r:id="rId7"/>
    <p:sldLayoutId id="2147484088" r:id="rId8"/>
    <p:sldLayoutId id="2147484089" r:id="rId9"/>
    <p:sldLayoutId id="2147484090" r:id="rId10"/>
    <p:sldLayoutId id="2147484091" r:id="rId11"/>
  </p:sldLayoutIdLst>
  <mc:AlternateContent xmlns:mc="http://schemas.openxmlformats.org/markup-compatibility/2006">
    <mc:Choice xmlns:p14="http://schemas.microsoft.com/office/powerpoint/2010/main" xmlns="" Requires="p14">
      <p:transition p14:dur="10" advClick="0" advTm="1000"/>
    </mc:Choice>
    <mc:Fallback>
      <p:transition advClick="0" advTm="1000"/>
    </mc:Fallback>
  </mc:AlternateConten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19672" y="260648"/>
            <a:ext cx="5904656" cy="1224136"/>
          </a:xfrm>
        </p:spPr>
        <p:txBody>
          <a:bodyPr>
            <a:prstTxWarp prst="textDeflateBottom">
              <a:avLst>
                <a:gd name="adj" fmla="val 60582"/>
              </a:avLst>
            </a:prstTxWarp>
          </a:bodyPr>
          <a:lstStyle/>
          <a:p>
            <a:r>
              <a:rPr lang="ru-RU" dirty="0" err="1" smtClean="0">
                <a:solidFill>
                  <a:srgbClr val="FF00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  <a:t>Абз</a:t>
            </a:r>
            <a:r>
              <a:rPr lang="ru-RU" dirty="0" smtClean="0">
                <a:solidFill>
                  <a:srgbClr val="FF00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  <a:t>-х</a:t>
            </a:r>
            <a:r>
              <a:rPr lang="en-US" dirty="0" smtClean="0">
                <a:solidFill>
                  <a:srgbClr val="FF00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  <a:t>I</a:t>
            </a:r>
            <a:r>
              <a:rPr lang="ru-RU" dirty="0" err="1" smtClean="0">
                <a:solidFill>
                  <a:srgbClr val="FF000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</a:rPr>
              <a:t>яз</a:t>
            </a:r>
            <a:endParaRPr lang="ru-RU" dirty="0">
              <a:effectLst>
                <a:glow rad="228600">
                  <a:schemeClr val="accent5">
                    <a:satMod val="175000"/>
                    <a:alpha val="40000"/>
                  </a:schemeClr>
                </a:glow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628800"/>
            <a:ext cx="8229600" cy="4853176"/>
          </a:xfr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137160" indent="0">
              <a:buNone/>
            </a:pPr>
            <a:r>
              <a:rPr lang="ru-RU" sz="3500" b="1" i="1" u="sng" dirty="0" smtClean="0">
                <a:solidFill>
                  <a:srgbClr val="FFFF00"/>
                </a:solidFill>
              </a:rPr>
              <a:t>Т</a:t>
            </a:r>
            <a:r>
              <a:rPr lang="ru-RU" sz="3500" b="1" i="1" u="sng" dirty="0" smtClean="0">
                <a:solidFill>
                  <a:srgbClr val="FFFF00"/>
                </a:solidFill>
                <a:effectLst/>
              </a:rPr>
              <a:t>ема</a:t>
            </a:r>
            <a:r>
              <a:rPr lang="ru-RU" sz="4300" b="1" i="1" u="sng" dirty="0" smtClean="0">
                <a:solidFill>
                  <a:srgbClr val="FFFF00"/>
                </a:solidFill>
                <a:effectLst/>
              </a:rPr>
              <a:t>:    </a:t>
            </a:r>
          </a:p>
          <a:p>
            <a:pPr marL="137160" indent="0">
              <a:buNone/>
            </a:pPr>
            <a:r>
              <a:rPr lang="ru-RU" sz="3600" b="1" i="1" dirty="0" smtClean="0">
                <a:solidFill>
                  <a:srgbClr val="FF000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«Сабур  г</a:t>
            </a:r>
            <a:r>
              <a:rPr lang="en-US" sz="3600" b="1" i="1" dirty="0" smtClean="0">
                <a:solidFill>
                  <a:srgbClr val="FF000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I</a:t>
            </a:r>
            <a:r>
              <a:rPr lang="ru-RU" sz="3600" b="1" i="1" dirty="0" err="1" smtClean="0">
                <a:solidFill>
                  <a:srgbClr val="FF000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яг</a:t>
            </a:r>
            <a:r>
              <a:rPr lang="en-US" sz="3600" b="1" i="1" dirty="0" smtClean="0">
                <a:solidFill>
                  <a:srgbClr val="FF000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I</a:t>
            </a:r>
            <a:r>
              <a:rPr lang="ru-RU" sz="3600" b="1" i="1" dirty="0" err="1" smtClean="0">
                <a:solidFill>
                  <a:srgbClr val="FF000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нили</a:t>
            </a:r>
            <a:r>
              <a:rPr lang="ru-RU" sz="3600" b="1" i="1" dirty="0" smtClean="0">
                <a:solidFill>
                  <a:srgbClr val="FF000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    </a:t>
            </a:r>
            <a:r>
              <a:rPr lang="ru-RU" sz="3600" b="1" i="1" dirty="0" err="1" smtClean="0">
                <a:solidFill>
                  <a:srgbClr val="FF000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саби</a:t>
            </a:r>
            <a:r>
              <a:rPr lang="ru-RU" sz="3600" b="1" i="1" dirty="0" smtClean="0">
                <a:solidFill>
                  <a:srgbClr val="FF000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  </a:t>
            </a:r>
            <a:r>
              <a:rPr lang="ru-RU" sz="3600" b="1" i="1" dirty="0" err="1" smtClean="0">
                <a:solidFill>
                  <a:srgbClr val="FF000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багьудилис</a:t>
            </a:r>
            <a:r>
              <a:rPr lang="ru-RU" sz="3600" b="1" i="1" dirty="0">
                <a:solidFill>
                  <a:srgbClr val="FF000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»</a:t>
            </a:r>
            <a:endParaRPr lang="ru-RU" sz="3600" b="1" i="1" dirty="0" smtClean="0">
              <a:solidFill>
                <a:srgbClr val="FF0000"/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  <a:p>
            <a:pPr marL="137160" indent="0">
              <a:buNone/>
            </a:pPr>
            <a:r>
              <a:rPr lang="ru-RU" sz="3200" b="1" i="1" u="sng" dirty="0" err="1" smtClean="0">
                <a:solidFill>
                  <a:srgbClr val="FFFF0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Дарсла</a:t>
            </a:r>
            <a:r>
              <a:rPr lang="ru-RU" sz="3200" b="1" i="1" u="sng" dirty="0" smtClean="0">
                <a:solidFill>
                  <a:srgbClr val="FFFF0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ru-RU" sz="3200" b="1" i="1" u="sng" dirty="0" err="1" smtClean="0">
                <a:solidFill>
                  <a:srgbClr val="FFFF0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мурад</a:t>
            </a:r>
            <a:r>
              <a:rPr lang="ru-RU" sz="3200" b="1" i="1" u="sng" dirty="0" smtClean="0">
                <a:solidFill>
                  <a:srgbClr val="FFFF0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:                                                      </a:t>
            </a:r>
          </a:p>
          <a:p>
            <a:pPr marL="137160" indent="0">
              <a:buNone/>
            </a:pPr>
            <a:r>
              <a:rPr lang="ru-RU" sz="4000" b="1" i="1" dirty="0" err="1" smtClean="0">
                <a:solidFill>
                  <a:srgbClr val="92D050"/>
                </a:solidFill>
              </a:rPr>
              <a:t>Дарган</a:t>
            </a:r>
            <a:r>
              <a:rPr lang="ru-RU" sz="4000" b="1" i="1" dirty="0" smtClean="0">
                <a:solidFill>
                  <a:srgbClr val="92D050"/>
                </a:solidFill>
              </a:rPr>
              <a:t>   </a:t>
            </a:r>
            <a:r>
              <a:rPr lang="ru-RU" sz="4000" b="1" i="1" dirty="0" err="1" smtClean="0">
                <a:solidFill>
                  <a:srgbClr val="92D050"/>
                </a:solidFill>
              </a:rPr>
              <a:t>мезла</a:t>
            </a:r>
            <a:r>
              <a:rPr lang="ru-RU" sz="4000" b="1" i="1" dirty="0" smtClean="0">
                <a:solidFill>
                  <a:srgbClr val="92D050"/>
                </a:solidFill>
              </a:rPr>
              <a:t>    </a:t>
            </a:r>
            <a:r>
              <a:rPr lang="ru-RU" sz="4000" b="1" i="1" dirty="0" err="1">
                <a:solidFill>
                  <a:srgbClr val="92D050"/>
                </a:solidFill>
              </a:rPr>
              <a:t>дурсрачи</a:t>
            </a:r>
            <a:r>
              <a:rPr lang="ru-RU" sz="4000" b="1" i="1" dirty="0">
                <a:solidFill>
                  <a:srgbClr val="92D050"/>
                </a:solidFill>
              </a:rPr>
              <a:t> </a:t>
            </a:r>
            <a:r>
              <a:rPr lang="ru-RU" sz="4000" b="1" i="1" dirty="0" smtClean="0">
                <a:solidFill>
                  <a:srgbClr val="92D050"/>
                </a:solidFill>
              </a:rPr>
              <a:t>  </a:t>
            </a:r>
            <a:r>
              <a:rPr lang="ru-RU" sz="4000" b="1" i="1" dirty="0" err="1" smtClean="0">
                <a:solidFill>
                  <a:srgbClr val="92D050"/>
                </a:solidFill>
              </a:rPr>
              <a:t>диги</a:t>
            </a:r>
            <a:r>
              <a:rPr lang="ru-RU" sz="4000" b="1" i="1" dirty="0" smtClean="0">
                <a:solidFill>
                  <a:srgbClr val="92D050"/>
                </a:solidFill>
              </a:rPr>
              <a:t>  имц1абарни</a:t>
            </a:r>
            <a:endParaRPr lang="en-US" sz="4000" b="1" i="1" dirty="0" smtClean="0">
              <a:solidFill>
                <a:srgbClr val="92D050"/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232091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 advClick="0" advTm="1000"/>
    </mc:Choice>
    <mc:Fallback>
      <p:transition advClick="0" advTm="1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47664" y="2348880"/>
            <a:ext cx="5256584" cy="923330"/>
          </a:xfrm>
          <a:prstGeom prst="rect">
            <a:avLst/>
          </a:prstGeom>
          <a:solidFill>
            <a:srgbClr val="00B0F0"/>
          </a:solidFill>
        </p:spPr>
        <p:txBody>
          <a:bodyPr wrap="square">
            <a:spAutoFit/>
          </a:bodyPr>
          <a:lstStyle/>
          <a:p>
            <a:r>
              <a:rPr lang="ru-RU" sz="5400" b="1" i="1" dirty="0" smtClean="0"/>
              <a:t>       </a:t>
            </a:r>
            <a:r>
              <a:rPr lang="ru-RU" sz="4800" b="1" i="1" dirty="0" err="1" smtClean="0">
                <a:solidFill>
                  <a:srgbClr val="FFFF00"/>
                </a:solidFill>
              </a:rPr>
              <a:t>разидеш</a:t>
            </a:r>
            <a:endParaRPr lang="ru-RU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619991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 advClick="0" advTm="1000"/>
    </mc:Choice>
    <mc:Fallback>
      <p:transition advClick="0" advTm="1000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2492896"/>
            <a:ext cx="8496944" cy="646331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в)  </a:t>
            </a:r>
            <a:r>
              <a:rPr lang="ru-RU" sz="3600" b="1" i="1" dirty="0" smtClean="0">
                <a:solidFill>
                  <a:srgbClr val="FFFF00"/>
                </a:solidFill>
              </a:rPr>
              <a:t>Ур </a:t>
            </a:r>
            <a:r>
              <a:rPr lang="ru-RU" sz="3600" b="1" i="1" dirty="0">
                <a:solidFill>
                  <a:srgbClr val="FFFF00"/>
                </a:solidFill>
              </a:rPr>
              <a:t>+ ла – ла + </a:t>
            </a:r>
            <a:r>
              <a:rPr lang="ru-RU" sz="3600" b="1" i="1" dirty="0" err="1">
                <a:solidFill>
                  <a:srgbClr val="FFFF00"/>
                </a:solidFill>
              </a:rPr>
              <a:t>кIа</a:t>
            </a:r>
            <a:r>
              <a:rPr lang="ru-RU" sz="3600" b="1" i="1" dirty="0">
                <a:solidFill>
                  <a:srgbClr val="FFFF00"/>
                </a:solidFill>
              </a:rPr>
              <a:t> – а +е + </a:t>
            </a:r>
            <a:r>
              <a:rPr lang="ru-RU" sz="3600" b="1" i="1" dirty="0" err="1">
                <a:solidFill>
                  <a:srgbClr val="FFFF00"/>
                </a:solidFill>
              </a:rPr>
              <a:t>цIу</a:t>
            </a:r>
            <a:r>
              <a:rPr lang="ru-RU" sz="3600" b="1" i="1" dirty="0">
                <a:solidFill>
                  <a:srgbClr val="FFFF00"/>
                </a:solidFill>
              </a:rPr>
              <a:t> – у + и</a:t>
            </a:r>
          </a:p>
        </p:txBody>
      </p:sp>
    </p:spTree>
    <p:extLst>
      <p:ext uri="{BB962C8B-B14F-4D97-AF65-F5344CB8AC3E}">
        <p14:creationId xmlns:p14="http://schemas.microsoft.com/office/powerpoint/2010/main" xmlns="" val="35404533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 advClick="0" advTm="1000"/>
    </mc:Choice>
    <mc:Fallback>
      <p:transition advClick="0" advTm="1000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07704" y="1916832"/>
            <a:ext cx="4968552" cy="830997"/>
          </a:xfrm>
          <a:prstGeom prst="rect">
            <a:avLst/>
          </a:prstGeom>
          <a:solidFill>
            <a:srgbClr val="00B0F0"/>
          </a:solidFill>
        </p:spPr>
        <p:txBody>
          <a:bodyPr wrap="square">
            <a:spAutoFit/>
          </a:bodyPr>
          <a:lstStyle/>
          <a:p>
            <a:r>
              <a:rPr lang="ru-RU" sz="4400" b="1" i="1" dirty="0" smtClean="0"/>
              <a:t>      </a:t>
            </a:r>
            <a:r>
              <a:rPr lang="ru-RU" sz="4800" b="1" i="1" dirty="0" err="1" smtClean="0">
                <a:solidFill>
                  <a:srgbClr val="FFFF00"/>
                </a:solidFill>
              </a:rPr>
              <a:t>уркIецIи</a:t>
            </a:r>
            <a:endParaRPr lang="ru-RU" sz="48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2025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 advClick="0" advTm="1000"/>
    </mc:Choice>
    <mc:Fallback>
      <p:transition advClick="0" advTm="1000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2273990"/>
            <a:ext cx="8640959" cy="584775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г)     </a:t>
            </a:r>
            <a:r>
              <a:rPr lang="ru-RU" sz="3200" b="1" i="1" dirty="0" err="1" smtClean="0">
                <a:solidFill>
                  <a:srgbClr val="FFFF00"/>
                </a:solidFill>
              </a:rPr>
              <a:t>Хъи</a:t>
            </a:r>
            <a:r>
              <a:rPr lang="ru-RU" sz="3200" b="1" i="1" dirty="0" smtClean="0">
                <a:solidFill>
                  <a:srgbClr val="FFFF00"/>
                </a:solidFill>
              </a:rPr>
              <a:t> </a:t>
            </a:r>
            <a:r>
              <a:rPr lang="ru-RU" sz="3200" b="1" i="1" dirty="0">
                <a:solidFill>
                  <a:srgbClr val="FFFF00"/>
                </a:solidFill>
              </a:rPr>
              <a:t>– и + ал +ил – л + </a:t>
            </a:r>
            <a:r>
              <a:rPr lang="ru-RU" sz="3200" b="1" i="1" dirty="0" err="1">
                <a:solidFill>
                  <a:srgbClr val="FFFF00"/>
                </a:solidFill>
              </a:rPr>
              <a:t>бан</a:t>
            </a:r>
            <a:r>
              <a:rPr lang="ru-RU" sz="3200" b="1" i="1" dirty="0">
                <a:solidFill>
                  <a:srgbClr val="FFFF00"/>
                </a:solidFill>
              </a:rPr>
              <a:t> – ан + ар + г</a:t>
            </a:r>
          </a:p>
        </p:txBody>
      </p:sp>
    </p:spTree>
    <p:extLst>
      <p:ext uri="{BB962C8B-B14F-4D97-AF65-F5344CB8AC3E}">
        <p14:creationId xmlns:p14="http://schemas.microsoft.com/office/powerpoint/2010/main" xmlns="" val="26564744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 advClick="0" advTm="1000"/>
    </mc:Choice>
    <mc:Fallback>
      <p:transition advClick="0" advTm="1000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39753" y="2276872"/>
            <a:ext cx="4104456" cy="830997"/>
          </a:xfrm>
          <a:prstGeom prst="rect">
            <a:avLst/>
          </a:prstGeom>
          <a:solidFill>
            <a:srgbClr val="00B0F0"/>
          </a:solidFill>
        </p:spPr>
        <p:txBody>
          <a:bodyPr wrap="square">
            <a:spAutoFit/>
          </a:bodyPr>
          <a:lstStyle/>
          <a:p>
            <a:r>
              <a:rPr lang="ru-RU" sz="4800" b="1" i="1" dirty="0" smtClean="0">
                <a:solidFill>
                  <a:srgbClr val="FFFF00"/>
                </a:solidFill>
              </a:rPr>
              <a:t>   </a:t>
            </a:r>
            <a:r>
              <a:rPr lang="ru-RU" sz="4800" b="1" i="1" dirty="0" err="1" smtClean="0">
                <a:solidFill>
                  <a:srgbClr val="FFFF00"/>
                </a:solidFill>
              </a:rPr>
              <a:t>хъалибарг</a:t>
            </a:r>
            <a:endParaRPr lang="ru-RU" sz="48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222679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 advClick="0" advTm="1000"/>
    </mc:Choice>
    <mc:Fallback>
      <p:transition advClick="0" advTm="1000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2204864"/>
            <a:ext cx="7920879" cy="830997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>
            <a:spAutoFit/>
          </a:bodyPr>
          <a:lstStyle/>
          <a:p>
            <a:r>
              <a:rPr lang="ru-RU" sz="3600" b="1" i="1" dirty="0" smtClean="0">
                <a:solidFill>
                  <a:srgbClr val="FF0000"/>
                </a:solidFill>
              </a:rPr>
              <a:t>д)   </a:t>
            </a:r>
            <a:r>
              <a:rPr lang="ru-RU" sz="4800" b="1" i="1" dirty="0" err="1" smtClean="0">
                <a:solidFill>
                  <a:srgbClr val="FFFF00"/>
                </a:solidFill>
              </a:rPr>
              <a:t>Ме-е+и+ц</a:t>
            </a:r>
            <a:r>
              <a:rPr lang="en-US" sz="4800" b="1" i="1" dirty="0">
                <a:solidFill>
                  <a:srgbClr val="FFFF00"/>
                </a:solidFill>
              </a:rPr>
              <a:t>I</a:t>
            </a:r>
            <a:r>
              <a:rPr lang="ru-RU" sz="4800" b="1" i="1" dirty="0" err="1">
                <a:solidFill>
                  <a:srgbClr val="FFFF00"/>
                </a:solidFill>
              </a:rPr>
              <a:t>у-у+и+ро-о+аг</a:t>
            </a:r>
            <a:endParaRPr lang="ru-RU" sz="4800" b="1" i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0246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 advClick="0" advTm="1000"/>
    </mc:Choice>
    <mc:Fallback>
      <p:transition advClick="0" advTm="1000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47664" y="2060848"/>
            <a:ext cx="4968552" cy="1107996"/>
          </a:xfrm>
          <a:prstGeom prst="rect">
            <a:avLst/>
          </a:prstGeom>
          <a:solidFill>
            <a:srgbClr val="00B0F0"/>
          </a:solidFill>
        </p:spPr>
        <p:txBody>
          <a:bodyPr wrap="square">
            <a:spAutoFit/>
          </a:bodyPr>
          <a:lstStyle/>
          <a:p>
            <a:r>
              <a:rPr lang="ru-RU" sz="6600" b="1" i="1" dirty="0" smtClean="0"/>
              <a:t>     </a:t>
            </a:r>
            <a:r>
              <a:rPr lang="ru-RU" sz="4400" b="1" i="1" dirty="0" err="1" smtClean="0">
                <a:solidFill>
                  <a:srgbClr val="FFFF00"/>
                </a:solidFill>
              </a:rPr>
              <a:t>миц</a:t>
            </a:r>
            <a:r>
              <a:rPr lang="en-US" sz="4400" b="1" i="1" dirty="0">
                <a:solidFill>
                  <a:srgbClr val="FFFF00"/>
                </a:solidFill>
              </a:rPr>
              <a:t>I</a:t>
            </a:r>
            <a:r>
              <a:rPr lang="ru-RU" sz="4400" b="1" i="1" dirty="0" err="1">
                <a:solidFill>
                  <a:srgbClr val="FFFF00"/>
                </a:solidFill>
              </a:rPr>
              <a:t>ираг</a:t>
            </a:r>
            <a:endParaRPr lang="ru-RU" sz="6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123848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 advClick="0" advTm="1000"/>
    </mc:Choice>
    <mc:Fallback>
      <p:transition advClick="0" advTm="1000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2204864"/>
            <a:ext cx="842493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dirty="0" smtClean="0">
                <a:solidFill>
                  <a:srgbClr val="FF0000"/>
                </a:solidFill>
              </a:rPr>
              <a:t>е)   </a:t>
            </a:r>
            <a:r>
              <a:rPr lang="ru-RU" sz="4000" b="1" i="1" dirty="0" smtClean="0">
                <a:solidFill>
                  <a:srgbClr val="FFFF00"/>
                </a:solidFill>
              </a:rPr>
              <a:t>Ка </a:t>
            </a:r>
            <a:r>
              <a:rPr lang="ru-RU" sz="4000" b="1" i="1" dirty="0">
                <a:solidFill>
                  <a:srgbClr val="FFFF00"/>
                </a:solidFill>
              </a:rPr>
              <a:t>– а + </a:t>
            </a:r>
            <a:r>
              <a:rPr lang="ru-RU" sz="4000" b="1" i="1" dirty="0" err="1">
                <a:solidFill>
                  <a:srgbClr val="FFFF00"/>
                </a:solidFill>
              </a:rPr>
              <a:t>ур</a:t>
            </a:r>
            <a:r>
              <a:rPr lang="ru-RU" sz="4000" b="1" i="1" dirty="0">
                <a:solidFill>
                  <a:srgbClr val="FFFF00"/>
                </a:solidFill>
              </a:rPr>
              <a:t> – р + </a:t>
            </a:r>
            <a:r>
              <a:rPr lang="ru-RU" sz="4000" b="1" i="1" dirty="0" err="1">
                <a:solidFill>
                  <a:srgbClr val="FFFF00"/>
                </a:solidFill>
              </a:rPr>
              <a:t>маш</a:t>
            </a:r>
            <a:r>
              <a:rPr lang="ru-RU" sz="4000" b="1" i="1" dirty="0">
                <a:solidFill>
                  <a:srgbClr val="FFFF00"/>
                </a:solidFill>
              </a:rPr>
              <a:t> – </a:t>
            </a:r>
            <a:r>
              <a:rPr lang="ru-RU" sz="4000" b="1" i="1" dirty="0" err="1">
                <a:solidFill>
                  <a:srgbClr val="FFFF00"/>
                </a:solidFill>
              </a:rPr>
              <a:t>аш</a:t>
            </a:r>
            <a:r>
              <a:rPr lang="ru-RU" sz="4000" b="1" i="1" dirty="0">
                <a:solidFill>
                  <a:srgbClr val="FFFF00"/>
                </a:solidFill>
              </a:rPr>
              <a:t> + </a:t>
            </a:r>
            <a:r>
              <a:rPr lang="ru-RU" sz="4000" b="1" i="1" dirty="0" err="1">
                <a:solidFill>
                  <a:srgbClr val="FFFF00"/>
                </a:solidFill>
              </a:rPr>
              <a:t>ек</a:t>
            </a:r>
            <a:endParaRPr lang="ru-RU" sz="4000" b="1" i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335633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 advClick="0" advTm="1000"/>
    </mc:Choice>
    <mc:Fallback>
      <p:transition advClick="0" advTm="1000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79712" y="1988840"/>
            <a:ext cx="4320480" cy="923330"/>
          </a:xfrm>
          <a:prstGeom prst="rect">
            <a:avLst/>
          </a:prstGeom>
          <a:solidFill>
            <a:srgbClr val="00B0F0"/>
          </a:solidFill>
        </p:spPr>
        <p:txBody>
          <a:bodyPr wrap="square">
            <a:spAutoFit/>
          </a:bodyPr>
          <a:lstStyle/>
          <a:p>
            <a:r>
              <a:rPr lang="ru-RU" b="1" i="1" dirty="0" smtClean="0"/>
              <a:t>              </a:t>
            </a:r>
            <a:r>
              <a:rPr lang="ru-RU" sz="5400" b="1" i="1" dirty="0" err="1" smtClean="0">
                <a:solidFill>
                  <a:srgbClr val="FFFF00"/>
                </a:solidFill>
              </a:rPr>
              <a:t>кумек</a:t>
            </a:r>
            <a:endParaRPr lang="ru-RU" sz="5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836670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 advClick="0" advTm="1000"/>
    </mc:Choice>
    <mc:Fallback>
      <p:transition advClick="0" advTm="1000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1988840"/>
            <a:ext cx="7848872" cy="2677656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>
            <a:spAutoFit/>
          </a:bodyPr>
          <a:lstStyle/>
          <a:p>
            <a:r>
              <a:rPr lang="ru-RU" sz="2400" i="1" dirty="0" smtClean="0">
                <a:solidFill>
                  <a:srgbClr val="FFFF00"/>
                </a:solidFill>
              </a:rPr>
              <a:t>                                                                </a:t>
            </a:r>
          </a:p>
          <a:p>
            <a:r>
              <a:rPr lang="ru-RU" sz="2400" b="1" i="1" dirty="0" smtClean="0">
                <a:solidFill>
                  <a:srgbClr val="FFFF00"/>
                </a:solidFill>
              </a:rPr>
              <a:t>1. </a:t>
            </a:r>
            <a:r>
              <a:rPr lang="ru-RU" sz="2400" b="1" i="1" dirty="0" err="1" smtClean="0">
                <a:solidFill>
                  <a:srgbClr val="FFFF00"/>
                </a:solidFill>
              </a:rPr>
              <a:t>БелчIудилис</a:t>
            </a:r>
            <a:r>
              <a:rPr lang="ru-RU" sz="2400" b="1" i="1" dirty="0" smtClean="0">
                <a:solidFill>
                  <a:srgbClr val="FFFF00"/>
                </a:solidFill>
              </a:rPr>
              <a:t> сабур                          1  </a:t>
            </a:r>
            <a:r>
              <a:rPr lang="ru-RU" sz="2400" b="1" i="1" dirty="0" err="1" smtClean="0">
                <a:solidFill>
                  <a:srgbClr val="FFFF00"/>
                </a:solidFill>
              </a:rPr>
              <a:t>гапхIейкIар</a:t>
            </a:r>
            <a:r>
              <a:rPr lang="ru-RU" sz="2400" b="1" i="1" dirty="0" smtClean="0">
                <a:solidFill>
                  <a:srgbClr val="FFFF00"/>
                </a:solidFill>
              </a:rPr>
              <a:t>. </a:t>
            </a:r>
          </a:p>
          <a:p>
            <a:r>
              <a:rPr lang="ru-RU" sz="2400" b="1" i="1" dirty="0" smtClean="0">
                <a:solidFill>
                  <a:srgbClr val="FFFF00"/>
                </a:solidFill>
              </a:rPr>
              <a:t>2 </a:t>
            </a:r>
            <a:r>
              <a:rPr lang="ru-RU" sz="2400" b="1" i="1" dirty="0" err="1">
                <a:solidFill>
                  <a:srgbClr val="FFFF00"/>
                </a:solidFill>
              </a:rPr>
              <a:t>ГIяхIгъабза</a:t>
            </a:r>
            <a:r>
              <a:rPr lang="ru-RU" sz="2400" b="1" i="1" dirty="0">
                <a:solidFill>
                  <a:srgbClr val="FFFF00"/>
                </a:solidFill>
              </a:rPr>
              <a:t> </a:t>
            </a:r>
            <a:r>
              <a:rPr lang="ru-RU" sz="2400" b="1" i="1" dirty="0" err="1">
                <a:solidFill>
                  <a:srgbClr val="FFFF00"/>
                </a:solidFill>
              </a:rPr>
              <a:t>убкIар</a:t>
            </a:r>
            <a:r>
              <a:rPr lang="ru-RU" sz="2400" b="1" i="1" dirty="0">
                <a:solidFill>
                  <a:srgbClr val="FFFF00"/>
                </a:solidFill>
              </a:rPr>
              <a:t>                    </a:t>
            </a:r>
            <a:r>
              <a:rPr lang="ru-RU" sz="2400" b="1" i="1" dirty="0" smtClean="0">
                <a:solidFill>
                  <a:srgbClr val="FFFF00"/>
                </a:solidFill>
              </a:rPr>
              <a:t>      2  </a:t>
            </a:r>
            <a:r>
              <a:rPr lang="ru-RU" sz="2400" b="1" i="1" dirty="0" err="1">
                <a:solidFill>
                  <a:srgbClr val="FFFF00"/>
                </a:solidFill>
              </a:rPr>
              <a:t>бирар</a:t>
            </a:r>
            <a:r>
              <a:rPr lang="ru-RU" sz="2400" b="1" i="1" dirty="0">
                <a:solidFill>
                  <a:srgbClr val="FFFF00"/>
                </a:solidFill>
              </a:rPr>
              <a:t> </a:t>
            </a:r>
            <a:r>
              <a:rPr lang="ru-RU" sz="2400" b="1" i="1" dirty="0" err="1">
                <a:solidFill>
                  <a:srgbClr val="FFFF00"/>
                </a:solidFill>
              </a:rPr>
              <a:t>баракат</a:t>
            </a:r>
            <a:r>
              <a:rPr lang="ru-RU" sz="2400" b="1" i="1" dirty="0">
                <a:solidFill>
                  <a:srgbClr val="FFFF00"/>
                </a:solidFill>
              </a:rPr>
              <a:t>. </a:t>
            </a:r>
          </a:p>
          <a:p>
            <a:r>
              <a:rPr lang="ru-RU" sz="2400" b="1" i="1" dirty="0">
                <a:solidFill>
                  <a:srgbClr val="FFFF00"/>
                </a:solidFill>
              </a:rPr>
              <a:t>3</a:t>
            </a:r>
            <a:r>
              <a:rPr lang="ru-RU" sz="2400" b="1" i="1" dirty="0" smtClean="0">
                <a:solidFill>
                  <a:srgbClr val="FFFF00"/>
                </a:solidFill>
              </a:rPr>
              <a:t>. </a:t>
            </a:r>
            <a:r>
              <a:rPr lang="ru-RU" sz="2400" b="1" i="1" dirty="0" err="1">
                <a:solidFill>
                  <a:srgbClr val="FFFF00"/>
                </a:solidFill>
              </a:rPr>
              <a:t>Игит</a:t>
            </a:r>
            <a:r>
              <a:rPr lang="ru-RU" sz="2400" b="1" i="1" dirty="0">
                <a:solidFill>
                  <a:srgbClr val="FFFF00"/>
                </a:solidFill>
              </a:rPr>
              <a:t> </a:t>
            </a:r>
            <a:r>
              <a:rPr lang="ru-RU" sz="2400" b="1" i="1" dirty="0" err="1" smtClean="0">
                <a:solidFill>
                  <a:srgbClr val="FFFF00"/>
                </a:solidFill>
              </a:rPr>
              <a:t>сунечила</a:t>
            </a:r>
            <a:r>
              <a:rPr lang="ru-RU" sz="2400" b="1" i="1" dirty="0" smtClean="0">
                <a:solidFill>
                  <a:srgbClr val="FFFF00"/>
                </a:solidFill>
              </a:rPr>
              <a:t>                               3 </a:t>
            </a:r>
            <a:r>
              <a:rPr lang="ru-RU" sz="2400" b="1" i="1" dirty="0" err="1" smtClean="0">
                <a:solidFill>
                  <a:srgbClr val="FFFF00"/>
                </a:solidFill>
              </a:rPr>
              <a:t>гушхIедирар</a:t>
            </a:r>
            <a:r>
              <a:rPr lang="ru-RU" sz="2400" b="1" i="1" dirty="0">
                <a:solidFill>
                  <a:srgbClr val="FFFF00"/>
                </a:solidFill>
              </a:rPr>
              <a:t>. </a:t>
            </a:r>
          </a:p>
          <a:p>
            <a:r>
              <a:rPr lang="ru-RU" sz="2400" b="1" i="1" dirty="0">
                <a:solidFill>
                  <a:srgbClr val="FFFF00"/>
                </a:solidFill>
              </a:rPr>
              <a:t>4</a:t>
            </a:r>
            <a:r>
              <a:rPr lang="ru-RU" sz="2400" b="1" i="1" dirty="0" smtClean="0">
                <a:solidFill>
                  <a:srgbClr val="FFFF00"/>
                </a:solidFill>
              </a:rPr>
              <a:t>. </a:t>
            </a:r>
            <a:r>
              <a:rPr lang="ru-RU" sz="2400" b="1" i="1" dirty="0">
                <a:solidFill>
                  <a:srgbClr val="FFFF00"/>
                </a:solidFill>
              </a:rPr>
              <a:t>Бара </a:t>
            </a:r>
            <a:r>
              <a:rPr lang="ru-RU" sz="2400" b="1" i="1" dirty="0" err="1">
                <a:solidFill>
                  <a:srgbClr val="FFFF00"/>
                </a:solidFill>
              </a:rPr>
              <a:t>хIяракат</a:t>
            </a:r>
            <a:r>
              <a:rPr lang="ru-RU" sz="2400" b="1" i="1" dirty="0">
                <a:solidFill>
                  <a:srgbClr val="FFFF00"/>
                </a:solidFill>
              </a:rPr>
              <a:t>                            </a:t>
            </a:r>
            <a:r>
              <a:rPr lang="ru-RU" sz="2400" b="1" i="1" dirty="0" smtClean="0">
                <a:solidFill>
                  <a:srgbClr val="FFFF00"/>
                </a:solidFill>
              </a:rPr>
              <a:t>   4 </a:t>
            </a:r>
            <a:r>
              <a:rPr lang="ru-RU" sz="2400" b="1" i="1" dirty="0" err="1" smtClean="0">
                <a:solidFill>
                  <a:srgbClr val="FFFF00"/>
                </a:solidFill>
              </a:rPr>
              <a:t>гIягIниси</a:t>
            </a:r>
            <a:r>
              <a:rPr lang="ru-RU" sz="2400" b="1" i="1" dirty="0" smtClean="0">
                <a:solidFill>
                  <a:srgbClr val="FFFF00"/>
                </a:solidFill>
              </a:rPr>
              <a:t> </a:t>
            </a:r>
            <a:r>
              <a:rPr lang="ru-RU" sz="2400" b="1" i="1" dirty="0" err="1">
                <a:solidFill>
                  <a:srgbClr val="FFFF00"/>
                </a:solidFill>
              </a:rPr>
              <a:t>саби</a:t>
            </a:r>
            <a:endParaRPr lang="ru-RU" sz="2400" b="1" i="1" dirty="0">
              <a:solidFill>
                <a:srgbClr val="FFFF00"/>
              </a:solidFill>
            </a:endParaRPr>
          </a:p>
          <a:p>
            <a:r>
              <a:rPr lang="ru-RU" sz="2400" b="1" i="1" dirty="0">
                <a:solidFill>
                  <a:srgbClr val="FFFF00"/>
                </a:solidFill>
              </a:rPr>
              <a:t>5</a:t>
            </a:r>
            <a:r>
              <a:rPr lang="ru-RU" sz="2400" b="1" i="1" dirty="0" smtClean="0">
                <a:solidFill>
                  <a:srgbClr val="FFFF00"/>
                </a:solidFill>
              </a:rPr>
              <a:t>. </a:t>
            </a:r>
            <a:r>
              <a:rPr lang="ru-RU" sz="2400" b="1" i="1" dirty="0" err="1">
                <a:solidFill>
                  <a:srgbClr val="FFFF00"/>
                </a:solidFill>
              </a:rPr>
              <a:t>Дузути</a:t>
            </a:r>
            <a:r>
              <a:rPr lang="ru-RU" sz="2400" b="1" i="1" dirty="0">
                <a:solidFill>
                  <a:srgbClr val="FFFF00"/>
                </a:solidFill>
              </a:rPr>
              <a:t> </a:t>
            </a:r>
            <a:r>
              <a:rPr lang="ru-RU" sz="2400" b="1" i="1" dirty="0" err="1">
                <a:solidFill>
                  <a:srgbClr val="FFFF00"/>
                </a:solidFill>
              </a:rPr>
              <a:t>някъби</a:t>
            </a:r>
            <a:r>
              <a:rPr lang="ru-RU" sz="2400" b="1" i="1" dirty="0">
                <a:solidFill>
                  <a:srgbClr val="FFFF00"/>
                </a:solidFill>
              </a:rPr>
              <a:t>                           </a:t>
            </a:r>
            <a:r>
              <a:rPr lang="ru-RU" sz="2400" b="1" i="1" dirty="0" smtClean="0">
                <a:solidFill>
                  <a:srgbClr val="FFFF00"/>
                </a:solidFill>
              </a:rPr>
              <a:t>    5 хабар </a:t>
            </a:r>
            <a:r>
              <a:rPr lang="ru-RU" sz="2400" b="1" i="1" dirty="0" err="1">
                <a:solidFill>
                  <a:srgbClr val="FFFF00"/>
                </a:solidFill>
              </a:rPr>
              <a:t>кавлан</a:t>
            </a:r>
            <a:r>
              <a:rPr lang="ru-RU" sz="2400" b="1" i="1" dirty="0">
                <a:solidFill>
                  <a:srgbClr val="FFFF00"/>
                </a:solidFill>
              </a:rPr>
              <a:t>. </a:t>
            </a:r>
          </a:p>
          <a:p>
            <a:r>
              <a:rPr lang="ru-RU" sz="2400" i="1" dirty="0">
                <a:solidFill>
                  <a:srgbClr val="FFFF00"/>
                </a:solidFill>
              </a:rPr>
              <a:t> 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611560" y="548680"/>
            <a:ext cx="7776864" cy="646331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FF0000"/>
                </a:solidFill>
              </a:rPr>
              <a:t>3   </a:t>
            </a:r>
            <a:r>
              <a:rPr lang="ru-RU" sz="3600" b="1" dirty="0" err="1">
                <a:solidFill>
                  <a:srgbClr val="FF0000"/>
                </a:solidFill>
              </a:rPr>
              <a:t>Буралабала</a:t>
            </a:r>
            <a:r>
              <a:rPr lang="ru-RU" sz="3600" b="1" dirty="0">
                <a:solidFill>
                  <a:srgbClr val="FF0000"/>
                </a:solidFill>
              </a:rPr>
              <a:t>  </a:t>
            </a:r>
            <a:r>
              <a:rPr lang="ru-RU" sz="3600" b="1" dirty="0" err="1">
                <a:solidFill>
                  <a:srgbClr val="FF0000"/>
                </a:solidFill>
              </a:rPr>
              <a:t>ахирти</a:t>
            </a:r>
            <a:r>
              <a:rPr lang="ru-RU" sz="3600" b="1" dirty="0">
                <a:solidFill>
                  <a:srgbClr val="FF0000"/>
                </a:solidFill>
              </a:rPr>
              <a:t>  </a:t>
            </a:r>
            <a:r>
              <a:rPr lang="ru-RU" sz="3600" b="1" dirty="0" err="1">
                <a:solidFill>
                  <a:srgbClr val="FF0000"/>
                </a:solidFill>
              </a:rPr>
              <a:t>даргая</a:t>
            </a:r>
            <a:r>
              <a:rPr lang="ru-RU" sz="3600" b="1" dirty="0">
                <a:solidFill>
                  <a:srgbClr val="FF0000"/>
                </a:solidFill>
              </a:rPr>
              <a:t>.</a:t>
            </a:r>
            <a:endParaRPr lang="ru-RU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572739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 advClick="0" advTm="1000"/>
    </mc:Choice>
    <mc:Fallback>
      <p:transition advClick="0" advTm="1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3"/>
          <p:cNvSpPr txBox="1">
            <a:spLocks/>
          </p:cNvSpPr>
          <p:nvPr/>
        </p:nvSpPr>
        <p:spPr>
          <a:xfrm>
            <a:off x="536765" y="418621"/>
            <a:ext cx="8229600" cy="1143000"/>
          </a:xfrm>
          <a:prstGeom prst="rect">
            <a:avLst/>
          </a:prstGeom>
          <a:solidFill>
            <a:srgbClr val="92D050"/>
          </a:solidFill>
        </p:spPr>
        <p:txBody>
          <a:bodyPr>
            <a:normAutofit fontScale="3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0000" b="1" dirty="0" smtClean="0">
                <a:solidFill>
                  <a:srgbClr val="FF0000"/>
                </a:solidFill>
              </a:rPr>
              <a:t>1.Багьираби</a:t>
            </a:r>
            <a:r>
              <a:rPr lang="ru-RU" sz="16000" b="1" dirty="0" smtClean="0">
                <a:solidFill>
                  <a:srgbClr val="FF0000"/>
                </a:solidFill>
              </a:rPr>
              <a:t> </a:t>
            </a:r>
            <a:r>
              <a:rPr lang="ru-RU" sz="16000" dirty="0" smtClean="0">
                <a:solidFill>
                  <a:srgbClr val="FF0000"/>
                </a:solidFill>
              </a:rPr>
              <a:t/>
            </a:r>
            <a:br>
              <a:rPr lang="ru-RU" sz="16000" dirty="0" smtClean="0">
                <a:solidFill>
                  <a:srgbClr val="FF0000"/>
                </a:solidFill>
              </a:rPr>
            </a:br>
            <a:endParaRPr lang="ru-RU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053699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 advClick="0" advTm="1000"/>
    </mc:Choice>
    <mc:Fallback>
      <p:transition advClick="0" advTm="1000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27584" y="2420888"/>
            <a:ext cx="302433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b="1" i="1" dirty="0">
              <a:solidFill>
                <a:srgbClr val="FFFF00"/>
              </a:solidFill>
            </a:endParaRPr>
          </a:p>
          <a:p>
            <a:r>
              <a:rPr lang="ru-RU" b="1" i="1" dirty="0" smtClean="0">
                <a:solidFill>
                  <a:srgbClr val="FFFF00"/>
                </a:solidFill>
              </a:rPr>
              <a:t>    </a:t>
            </a:r>
            <a:r>
              <a:rPr lang="ru-RU" sz="2000" b="1" i="1" dirty="0" smtClean="0">
                <a:solidFill>
                  <a:srgbClr val="3030C0"/>
                </a:solidFill>
              </a:rPr>
              <a:t>1.  </a:t>
            </a:r>
            <a:r>
              <a:rPr lang="ru-RU" sz="2000" b="1" i="1" dirty="0" err="1" smtClean="0">
                <a:solidFill>
                  <a:srgbClr val="3030C0"/>
                </a:solidFill>
              </a:rPr>
              <a:t>БелчIулилис</a:t>
            </a:r>
            <a:r>
              <a:rPr lang="ru-RU" sz="2000" b="1" i="1" dirty="0" smtClean="0">
                <a:solidFill>
                  <a:srgbClr val="3030C0"/>
                </a:solidFill>
              </a:rPr>
              <a:t> сабур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932040" y="2204864"/>
            <a:ext cx="338437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b="1" i="1" dirty="0" smtClean="0">
              <a:solidFill>
                <a:srgbClr val="FFFF00"/>
              </a:solidFill>
            </a:endParaRPr>
          </a:p>
          <a:p>
            <a:endParaRPr lang="ru-RU" b="1" i="1" dirty="0">
              <a:solidFill>
                <a:srgbClr val="FFFF00"/>
              </a:solidFill>
            </a:endParaRPr>
          </a:p>
          <a:p>
            <a:r>
              <a:rPr lang="ru-RU" b="1" i="1" dirty="0" smtClean="0">
                <a:solidFill>
                  <a:srgbClr val="3030C0"/>
                </a:solidFill>
              </a:rPr>
              <a:t>4</a:t>
            </a:r>
            <a:r>
              <a:rPr lang="ru-RU" sz="2000" b="1" i="1" dirty="0" smtClean="0">
                <a:solidFill>
                  <a:srgbClr val="3030C0"/>
                </a:solidFill>
              </a:rPr>
              <a:t>.   </a:t>
            </a:r>
            <a:r>
              <a:rPr lang="ru-RU" sz="2000" b="1" i="1" dirty="0" err="1" smtClean="0">
                <a:solidFill>
                  <a:srgbClr val="3030C0"/>
                </a:solidFill>
              </a:rPr>
              <a:t>гIягIниси</a:t>
            </a:r>
            <a:r>
              <a:rPr lang="ru-RU" sz="2000" b="1" i="1" dirty="0" smtClean="0">
                <a:solidFill>
                  <a:srgbClr val="3030C0"/>
                </a:solidFill>
              </a:rPr>
              <a:t>  </a:t>
            </a:r>
            <a:r>
              <a:rPr lang="ru-RU" sz="2000" b="1" i="1" dirty="0" err="1" smtClean="0">
                <a:solidFill>
                  <a:srgbClr val="3030C0"/>
                </a:solidFill>
              </a:rPr>
              <a:t>саби</a:t>
            </a:r>
            <a:endParaRPr lang="ru-RU" sz="2000" b="1" i="1" dirty="0">
              <a:solidFill>
                <a:srgbClr val="3030C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403649" y="3244334"/>
            <a:ext cx="421376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i="1" dirty="0" err="1">
                <a:solidFill>
                  <a:srgbClr val="3030C0"/>
                </a:solidFill>
              </a:rPr>
              <a:t>ГIяхIгъабза</a:t>
            </a:r>
            <a:r>
              <a:rPr lang="ru-RU" sz="2000" b="1" i="1" dirty="0">
                <a:solidFill>
                  <a:srgbClr val="3030C0"/>
                </a:solidFill>
              </a:rPr>
              <a:t> </a:t>
            </a:r>
            <a:r>
              <a:rPr lang="ru-RU" sz="2000" b="1" i="1" dirty="0" err="1">
                <a:solidFill>
                  <a:srgbClr val="3030C0"/>
                </a:solidFill>
              </a:rPr>
              <a:t>убкIар</a:t>
            </a:r>
            <a:endParaRPr lang="ru-RU" sz="2000" dirty="0">
              <a:solidFill>
                <a:srgbClr val="3030C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818011" y="3244334"/>
            <a:ext cx="31933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i="1" dirty="0" smtClean="0">
                <a:solidFill>
                  <a:srgbClr val="FFFF00"/>
                </a:solidFill>
              </a:rPr>
              <a:t>                    </a:t>
            </a:r>
            <a:r>
              <a:rPr lang="ru-RU" sz="2000" b="1" i="1" dirty="0" smtClean="0">
                <a:solidFill>
                  <a:srgbClr val="3030C0"/>
                </a:solidFill>
              </a:rPr>
              <a:t>5.  хабар  </a:t>
            </a:r>
            <a:r>
              <a:rPr lang="ru-RU" sz="2000" b="1" i="1" dirty="0" err="1" smtClean="0">
                <a:solidFill>
                  <a:srgbClr val="3030C0"/>
                </a:solidFill>
              </a:rPr>
              <a:t>кавлан</a:t>
            </a:r>
            <a:endParaRPr lang="ru-RU" dirty="0">
              <a:solidFill>
                <a:srgbClr val="3030C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99593" y="3244334"/>
            <a:ext cx="367339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 smtClean="0">
                <a:solidFill>
                  <a:srgbClr val="FFFF00"/>
                </a:solidFill>
              </a:rPr>
              <a:t>  </a:t>
            </a:r>
            <a:r>
              <a:rPr lang="ru-RU" b="1" i="1" dirty="0" smtClean="0">
                <a:solidFill>
                  <a:srgbClr val="3030C0"/>
                </a:solidFill>
              </a:rPr>
              <a:t>2 .</a:t>
            </a:r>
            <a:r>
              <a:rPr lang="ru-RU" b="1" i="1" dirty="0" smtClean="0">
                <a:solidFill>
                  <a:srgbClr val="FFFF00"/>
                </a:solidFill>
              </a:rPr>
              <a:t> </a:t>
            </a:r>
            <a:endParaRPr lang="ru-RU" b="1" i="1" dirty="0">
              <a:solidFill>
                <a:srgbClr val="FFFF00"/>
              </a:solidFill>
            </a:endParaRPr>
          </a:p>
          <a:p>
            <a:endParaRPr lang="ru-RU" b="1" i="1" dirty="0" smtClean="0">
              <a:solidFill>
                <a:srgbClr val="FFFF00"/>
              </a:solidFill>
            </a:endParaRPr>
          </a:p>
          <a:p>
            <a:r>
              <a:rPr lang="ru-RU" b="1" i="1" dirty="0" smtClean="0">
                <a:solidFill>
                  <a:srgbClr val="FFFF00"/>
                </a:solidFill>
              </a:rPr>
              <a:t>  </a:t>
            </a:r>
            <a:r>
              <a:rPr lang="ru-RU" sz="2000" b="1" i="1" dirty="0" smtClean="0">
                <a:solidFill>
                  <a:srgbClr val="3030C0"/>
                </a:solidFill>
              </a:rPr>
              <a:t>3.   </a:t>
            </a:r>
            <a:r>
              <a:rPr lang="ru-RU" sz="2000" b="1" i="1" dirty="0" err="1" smtClean="0">
                <a:solidFill>
                  <a:srgbClr val="3030C0"/>
                </a:solidFill>
              </a:rPr>
              <a:t>Игит</a:t>
            </a:r>
            <a:r>
              <a:rPr lang="ru-RU" sz="2000" b="1" i="1" dirty="0" smtClean="0">
                <a:solidFill>
                  <a:srgbClr val="3030C0"/>
                </a:solidFill>
              </a:rPr>
              <a:t> </a:t>
            </a:r>
            <a:r>
              <a:rPr lang="ru-RU" sz="2000" b="1" i="1" dirty="0" err="1" smtClean="0">
                <a:solidFill>
                  <a:srgbClr val="3030C0"/>
                </a:solidFill>
              </a:rPr>
              <a:t>сунечила</a:t>
            </a:r>
            <a:endParaRPr lang="ru-RU" sz="2000" b="1" i="1" dirty="0" smtClean="0">
              <a:solidFill>
                <a:srgbClr val="3030C0"/>
              </a:solidFill>
            </a:endParaRPr>
          </a:p>
          <a:p>
            <a:endParaRPr lang="ru-RU" b="1" i="1" dirty="0">
              <a:solidFill>
                <a:srgbClr val="FFFF00"/>
              </a:solidFill>
            </a:endParaRPr>
          </a:p>
          <a:p>
            <a:r>
              <a:rPr lang="ru-RU" b="1" i="1" dirty="0" smtClean="0">
                <a:solidFill>
                  <a:srgbClr val="FFFF00"/>
                </a:solidFill>
              </a:rPr>
              <a:t>  </a:t>
            </a:r>
            <a:r>
              <a:rPr lang="ru-RU" sz="2000" b="1" i="1" dirty="0" smtClean="0">
                <a:solidFill>
                  <a:srgbClr val="3030C0"/>
                </a:solidFill>
              </a:rPr>
              <a:t>4.  Бара </a:t>
            </a:r>
            <a:r>
              <a:rPr lang="ru-RU" sz="2000" b="1" i="1" dirty="0" err="1" smtClean="0">
                <a:solidFill>
                  <a:srgbClr val="3030C0"/>
                </a:solidFill>
              </a:rPr>
              <a:t>хIяракат</a:t>
            </a:r>
            <a:endParaRPr lang="ru-RU" sz="2000" b="1" i="1" dirty="0" smtClean="0">
              <a:solidFill>
                <a:srgbClr val="3030C0"/>
              </a:solidFill>
            </a:endParaRPr>
          </a:p>
          <a:p>
            <a:endParaRPr lang="ru-RU" b="1" i="1" dirty="0" smtClean="0">
              <a:solidFill>
                <a:srgbClr val="FFFF00"/>
              </a:solidFill>
            </a:endParaRPr>
          </a:p>
          <a:p>
            <a:r>
              <a:rPr lang="ru-RU" b="1" i="1" dirty="0" smtClean="0">
                <a:solidFill>
                  <a:srgbClr val="FFFF00"/>
                </a:solidFill>
              </a:rPr>
              <a:t>  </a:t>
            </a:r>
            <a:r>
              <a:rPr lang="ru-RU" sz="2000" b="1" i="1" dirty="0" smtClean="0">
                <a:solidFill>
                  <a:srgbClr val="3030C0"/>
                </a:solidFill>
              </a:rPr>
              <a:t>5.  </a:t>
            </a:r>
            <a:r>
              <a:rPr lang="ru-RU" sz="2000" b="1" i="1" dirty="0" err="1" smtClean="0">
                <a:solidFill>
                  <a:srgbClr val="3030C0"/>
                </a:solidFill>
              </a:rPr>
              <a:t>Дузути</a:t>
            </a:r>
            <a:r>
              <a:rPr lang="ru-RU" sz="2000" b="1" i="1" dirty="0" smtClean="0">
                <a:solidFill>
                  <a:srgbClr val="3030C0"/>
                </a:solidFill>
              </a:rPr>
              <a:t> </a:t>
            </a:r>
            <a:r>
              <a:rPr lang="ru-RU" sz="2000" b="1" i="1" dirty="0" err="1" smtClean="0">
                <a:solidFill>
                  <a:srgbClr val="3030C0"/>
                </a:solidFill>
              </a:rPr>
              <a:t>някъби</a:t>
            </a:r>
            <a:endParaRPr lang="ru-RU" sz="2000" b="1" i="1" dirty="0" smtClean="0">
              <a:solidFill>
                <a:srgbClr val="3030C0"/>
              </a:solidFill>
            </a:endParaRPr>
          </a:p>
          <a:p>
            <a:endParaRPr lang="ru-RU" b="1" i="1" dirty="0">
              <a:solidFill>
                <a:srgbClr val="FFFF00"/>
              </a:solidFill>
            </a:endParaRPr>
          </a:p>
          <a:p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4572982" y="3717032"/>
            <a:ext cx="2807330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 smtClean="0">
                <a:solidFill>
                  <a:srgbClr val="FFFF00"/>
                </a:solidFill>
              </a:rPr>
              <a:t>       </a:t>
            </a:r>
            <a:r>
              <a:rPr lang="ru-RU" sz="2000" b="1" i="1" dirty="0" smtClean="0">
                <a:solidFill>
                  <a:srgbClr val="3030C0"/>
                </a:solidFill>
              </a:rPr>
              <a:t>1.  </a:t>
            </a:r>
            <a:r>
              <a:rPr lang="ru-RU" sz="2000" b="1" i="1" dirty="0" err="1" smtClean="0">
                <a:solidFill>
                  <a:srgbClr val="3030C0"/>
                </a:solidFill>
              </a:rPr>
              <a:t>гапхIейкIар</a:t>
            </a:r>
            <a:endParaRPr lang="ru-RU" sz="2000" b="1" i="1" dirty="0" smtClean="0">
              <a:solidFill>
                <a:srgbClr val="3030C0"/>
              </a:solidFill>
            </a:endParaRPr>
          </a:p>
          <a:p>
            <a:endParaRPr lang="ru-RU" b="1" i="1" dirty="0">
              <a:solidFill>
                <a:srgbClr val="FFFF00"/>
              </a:solidFill>
            </a:endParaRPr>
          </a:p>
          <a:p>
            <a:r>
              <a:rPr lang="ru-RU" b="1" i="1" dirty="0" smtClean="0">
                <a:solidFill>
                  <a:srgbClr val="FFFF00"/>
                </a:solidFill>
              </a:rPr>
              <a:t>        </a:t>
            </a:r>
            <a:r>
              <a:rPr lang="ru-RU" sz="2000" b="1" i="1" dirty="0" smtClean="0">
                <a:solidFill>
                  <a:srgbClr val="3030C0"/>
                </a:solidFill>
              </a:rPr>
              <a:t>2.  </a:t>
            </a:r>
            <a:r>
              <a:rPr lang="ru-RU" sz="2000" b="1" i="1" dirty="0" err="1" smtClean="0">
                <a:solidFill>
                  <a:srgbClr val="3030C0"/>
                </a:solidFill>
              </a:rPr>
              <a:t>бирар</a:t>
            </a:r>
            <a:r>
              <a:rPr lang="ru-RU" sz="2000" b="1" i="1" dirty="0" smtClean="0">
                <a:solidFill>
                  <a:srgbClr val="3030C0"/>
                </a:solidFill>
              </a:rPr>
              <a:t>  </a:t>
            </a:r>
            <a:r>
              <a:rPr lang="ru-RU" sz="2000" b="1" i="1" dirty="0" err="1" smtClean="0">
                <a:solidFill>
                  <a:srgbClr val="3030C0"/>
                </a:solidFill>
              </a:rPr>
              <a:t>баракат</a:t>
            </a:r>
            <a:endParaRPr lang="ru-RU" b="1" i="1" dirty="0" smtClean="0">
              <a:solidFill>
                <a:srgbClr val="3030C0"/>
              </a:solidFill>
            </a:endParaRPr>
          </a:p>
          <a:p>
            <a:endParaRPr lang="ru-RU" b="1" i="1" dirty="0">
              <a:solidFill>
                <a:srgbClr val="FFFF00"/>
              </a:solidFill>
            </a:endParaRPr>
          </a:p>
          <a:p>
            <a:r>
              <a:rPr lang="ru-RU" b="1" i="1" dirty="0" smtClean="0">
                <a:solidFill>
                  <a:srgbClr val="FFFF00"/>
                </a:solidFill>
              </a:rPr>
              <a:t>        </a:t>
            </a:r>
            <a:r>
              <a:rPr lang="ru-RU" b="1" i="1" dirty="0" smtClean="0">
                <a:solidFill>
                  <a:srgbClr val="3030C0"/>
                </a:solidFill>
              </a:rPr>
              <a:t>3.  </a:t>
            </a:r>
            <a:r>
              <a:rPr lang="ru-RU" b="1" i="1" dirty="0" err="1" smtClean="0">
                <a:solidFill>
                  <a:srgbClr val="3030C0"/>
                </a:solidFill>
              </a:rPr>
              <a:t>гушхIедирар</a:t>
            </a:r>
            <a:endParaRPr lang="ru-RU" b="1" i="1" dirty="0" smtClean="0">
              <a:solidFill>
                <a:srgbClr val="3030C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403649" y="921435"/>
            <a:ext cx="691276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400" b="1" dirty="0" smtClean="0">
                <a:solidFill>
                  <a:srgbClr val="FF0000"/>
                </a:solidFill>
              </a:rPr>
              <a:t>  </a:t>
            </a:r>
            <a:r>
              <a:rPr lang="ru-RU" sz="3200" b="1" dirty="0" smtClean="0">
                <a:solidFill>
                  <a:srgbClr val="FFFF00"/>
                </a:solidFill>
              </a:rPr>
              <a:t>3   </a:t>
            </a:r>
            <a:r>
              <a:rPr lang="ru-RU" sz="3200" b="1" dirty="0" err="1">
                <a:solidFill>
                  <a:srgbClr val="FFFF00"/>
                </a:solidFill>
              </a:rPr>
              <a:t>Буралабала</a:t>
            </a:r>
            <a:r>
              <a:rPr lang="ru-RU" sz="3200" b="1" dirty="0">
                <a:solidFill>
                  <a:srgbClr val="FFFF00"/>
                </a:solidFill>
              </a:rPr>
              <a:t>  </a:t>
            </a:r>
            <a:r>
              <a:rPr lang="ru-RU" sz="3200" b="1" dirty="0" err="1">
                <a:solidFill>
                  <a:srgbClr val="FFFF00"/>
                </a:solidFill>
              </a:rPr>
              <a:t>ахирти</a:t>
            </a:r>
            <a:r>
              <a:rPr lang="ru-RU" sz="3200" b="1" dirty="0">
                <a:solidFill>
                  <a:srgbClr val="FFFF00"/>
                </a:solidFill>
              </a:rPr>
              <a:t>  </a:t>
            </a:r>
            <a:r>
              <a:rPr lang="ru-RU" sz="3200" b="1" dirty="0" err="1">
                <a:solidFill>
                  <a:srgbClr val="FFFF00"/>
                </a:solidFill>
              </a:rPr>
              <a:t>даргая</a:t>
            </a:r>
            <a:r>
              <a:rPr lang="ru-RU" b="1" dirty="0">
                <a:solidFill>
                  <a:srgbClr val="FF0000"/>
                </a:solidFill>
              </a:rPr>
              <a:t>.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670420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 advClick="0" advTm="1000"/>
    </mc:Choice>
    <mc:Fallback>
      <p:transition advClick="0" advTm="1000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692697"/>
            <a:ext cx="8496944" cy="1354217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r>
              <a:rPr lang="ru-RU" b="1" dirty="0" smtClean="0"/>
              <a:t>         </a:t>
            </a:r>
          </a:p>
          <a:p>
            <a:r>
              <a:rPr lang="ru-RU" b="1" dirty="0" smtClean="0"/>
              <a:t>       </a:t>
            </a:r>
            <a:r>
              <a:rPr lang="ru-RU" sz="2400" b="1" dirty="0" smtClean="0">
                <a:solidFill>
                  <a:srgbClr val="FF0000"/>
                </a:solidFill>
              </a:rPr>
              <a:t> </a:t>
            </a:r>
            <a:r>
              <a:rPr lang="ru-RU" sz="3200" b="1" dirty="0" smtClean="0">
                <a:solidFill>
                  <a:srgbClr val="FF0000"/>
                </a:solidFill>
              </a:rPr>
              <a:t>4 .   </a:t>
            </a:r>
            <a:r>
              <a:rPr lang="ru-RU" sz="4000" b="1" dirty="0" smtClean="0">
                <a:solidFill>
                  <a:srgbClr val="FF0000"/>
                </a:solidFill>
              </a:rPr>
              <a:t>Х</a:t>
            </a:r>
            <a:r>
              <a:rPr lang="en-US" sz="4000" b="1" dirty="0" smtClean="0">
                <a:solidFill>
                  <a:srgbClr val="FF0000"/>
                </a:solidFill>
              </a:rPr>
              <a:t>I</a:t>
            </a:r>
            <a:r>
              <a:rPr lang="ru-RU" sz="4000" b="1" dirty="0" err="1" smtClean="0">
                <a:solidFill>
                  <a:srgbClr val="FF0000"/>
                </a:solidFill>
              </a:rPr>
              <a:t>яз</a:t>
            </a:r>
            <a:r>
              <a:rPr lang="ru-RU" sz="4000" b="1" dirty="0" smtClean="0">
                <a:solidFill>
                  <a:srgbClr val="FF0000"/>
                </a:solidFill>
              </a:rPr>
              <a:t> - </a:t>
            </a:r>
            <a:r>
              <a:rPr lang="ru-RU" sz="4000" b="1" dirty="0" err="1" smtClean="0">
                <a:solidFill>
                  <a:srgbClr val="FF0000"/>
                </a:solidFill>
              </a:rPr>
              <a:t>пазл</a:t>
            </a:r>
            <a:r>
              <a:rPr lang="ru-RU" sz="4000" b="1" dirty="0" smtClean="0">
                <a:solidFill>
                  <a:srgbClr val="FF0000"/>
                </a:solidFill>
              </a:rPr>
              <a:t> </a:t>
            </a:r>
            <a:r>
              <a:rPr lang="ru-RU" sz="4000" i="1" dirty="0" smtClean="0">
                <a:solidFill>
                  <a:srgbClr val="FF0000"/>
                </a:solidFill>
              </a:rPr>
              <a:t>   </a:t>
            </a:r>
            <a:r>
              <a:rPr lang="ru-RU" sz="3200" b="1" i="1" dirty="0" smtClean="0">
                <a:solidFill>
                  <a:srgbClr val="FF0000"/>
                </a:solidFill>
              </a:rPr>
              <a:t>(</a:t>
            </a:r>
            <a:r>
              <a:rPr lang="ru-RU" sz="3200" i="1" dirty="0" smtClean="0">
                <a:solidFill>
                  <a:srgbClr val="FF0000"/>
                </a:solidFill>
              </a:rPr>
              <a:t> </a:t>
            </a:r>
            <a:r>
              <a:rPr lang="ru-RU" sz="3200" b="1" i="1" dirty="0" err="1" smtClean="0">
                <a:solidFill>
                  <a:srgbClr val="FF0000"/>
                </a:solidFill>
              </a:rPr>
              <a:t>бурала</a:t>
            </a:r>
            <a:r>
              <a:rPr lang="ru-RU" sz="3200" b="1" i="1" dirty="0" smtClean="0">
                <a:solidFill>
                  <a:srgbClr val="FF0000"/>
                </a:solidFill>
              </a:rPr>
              <a:t>    </a:t>
            </a:r>
            <a:r>
              <a:rPr lang="ru-RU" sz="3200" b="1" i="1" dirty="0" err="1" smtClean="0">
                <a:solidFill>
                  <a:srgbClr val="FF0000"/>
                </a:solidFill>
              </a:rPr>
              <a:t>белч</a:t>
            </a:r>
            <a:r>
              <a:rPr lang="en-US" sz="3200" b="1" i="1" dirty="0" smtClean="0">
                <a:solidFill>
                  <a:srgbClr val="FF0000"/>
                </a:solidFill>
              </a:rPr>
              <a:t>I</a:t>
            </a:r>
            <a:r>
              <a:rPr lang="ru-RU" sz="3200" b="1" i="1" dirty="0" err="1" smtClean="0">
                <a:solidFill>
                  <a:srgbClr val="FF0000"/>
                </a:solidFill>
              </a:rPr>
              <a:t>еная</a:t>
            </a:r>
            <a:r>
              <a:rPr lang="ru-RU" sz="3200" b="1" i="1" dirty="0" smtClean="0">
                <a:solidFill>
                  <a:srgbClr val="FF0000"/>
                </a:solidFill>
              </a:rPr>
              <a:t>  )</a:t>
            </a:r>
            <a:r>
              <a:rPr lang="ru-RU" sz="3200" i="1" dirty="0" smtClean="0">
                <a:solidFill>
                  <a:srgbClr val="FF0000"/>
                </a:solidFill>
              </a:rPr>
              <a:t> </a:t>
            </a:r>
            <a:endParaRPr lang="ru-RU" sz="3200" dirty="0">
              <a:solidFill>
                <a:srgbClr val="FF0000"/>
              </a:solidFill>
            </a:endParaRPr>
          </a:p>
          <a:p>
            <a:r>
              <a:rPr lang="ru-RU" sz="2400" dirty="0">
                <a:solidFill>
                  <a:srgbClr val="FF0000"/>
                </a:solidFill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xmlns="" val="22335421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 advClick="0" advTm="1000"/>
    </mc:Choice>
    <mc:Fallback>
      <p:transition advClick="0" advTm="1000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9" y="3356992"/>
            <a:ext cx="8424936" cy="646331"/>
          </a:xfrm>
          <a:prstGeom prst="rect">
            <a:avLst/>
          </a:prstGeom>
          <a:solidFill>
            <a:srgbClr val="00B0F0"/>
          </a:solidFill>
        </p:spPr>
        <p:txBody>
          <a:bodyPr wrap="square">
            <a:spAutoFit/>
          </a:bodyPr>
          <a:lstStyle/>
          <a:p>
            <a:r>
              <a:rPr lang="ru-RU" sz="3600" b="1" i="1" dirty="0" smtClean="0">
                <a:solidFill>
                  <a:srgbClr val="FFFF00"/>
                </a:solidFill>
              </a:rPr>
              <a:t>«</a:t>
            </a:r>
            <a:r>
              <a:rPr lang="ru-RU" sz="3600" b="1" i="1" dirty="0" err="1" smtClean="0">
                <a:solidFill>
                  <a:srgbClr val="FFFF00"/>
                </a:solidFill>
              </a:rPr>
              <a:t>Бузериличивли</a:t>
            </a:r>
            <a:r>
              <a:rPr lang="ru-RU" sz="3600" b="1" i="1" dirty="0" smtClean="0">
                <a:solidFill>
                  <a:srgbClr val="FFFF00"/>
                </a:solidFill>
              </a:rPr>
              <a:t> </a:t>
            </a:r>
            <a:r>
              <a:rPr lang="ru-RU" sz="3200" b="1" i="1" dirty="0">
                <a:solidFill>
                  <a:srgbClr val="FFFF00"/>
                </a:solidFill>
              </a:rPr>
              <a:t>вала </a:t>
            </a:r>
            <a:r>
              <a:rPr lang="ru-RU" sz="3200" b="1" i="1" dirty="0" smtClean="0">
                <a:solidFill>
                  <a:srgbClr val="FFFF00"/>
                </a:solidFill>
              </a:rPr>
              <a:t>  </a:t>
            </a:r>
            <a:r>
              <a:rPr lang="ru-RU" sz="3200" b="1" i="1" dirty="0" err="1" smtClean="0">
                <a:solidFill>
                  <a:srgbClr val="FFFF00"/>
                </a:solidFill>
              </a:rPr>
              <a:t>адам</a:t>
            </a:r>
            <a:r>
              <a:rPr lang="ru-RU" sz="3200" b="1" i="1" dirty="0" smtClean="0">
                <a:solidFill>
                  <a:srgbClr val="FFFF00"/>
                </a:solidFill>
              </a:rPr>
              <a:t> </a:t>
            </a:r>
            <a:r>
              <a:rPr lang="ru-RU" sz="3200" b="1" i="1" dirty="0" err="1" smtClean="0">
                <a:solidFill>
                  <a:srgbClr val="FFFF00"/>
                </a:solidFill>
              </a:rPr>
              <a:t>сегъуна</a:t>
            </a:r>
            <a:r>
              <a:rPr lang="ru-RU" sz="3200" b="1" i="1" dirty="0" smtClean="0">
                <a:solidFill>
                  <a:srgbClr val="FFFF00"/>
                </a:solidFill>
              </a:rPr>
              <a:t> </a:t>
            </a:r>
            <a:r>
              <a:rPr lang="ru-RU" sz="3200" b="1" i="1" dirty="0" err="1">
                <a:solidFill>
                  <a:srgbClr val="FFFF00"/>
                </a:solidFill>
              </a:rPr>
              <a:t>саял</a:t>
            </a:r>
            <a:r>
              <a:rPr lang="ru-RU" sz="3200" b="1" i="1" dirty="0">
                <a:solidFill>
                  <a:srgbClr val="FFFF00"/>
                </a:solidFill>
              </a:rPr>
              <a:t> </a:t>
            </a:r>
            <a:r>
              <a:rPr lang="ru-RU" b="1" i="1" dirty="0" smtClean="0">
                <a:solidFill>
                  <a:srgbClr val="FFFF00"/>
                </a:solidFill>
              </a:rPr>
              <a:t>  »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1052736"/>
            <a:ext cx="7992888" cy="1354217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FF0000"/>
                </a:solidFill>
              </a:rPr>
              <a:t> </a:t>
            </a:r>
            <a:endParaRPr lang="ru-RU" sz="1400" b="1" dirty="0" smtClean="0">
              <a:solidFill>
                <a:srgbClr val="FF0000"/>
              </a:solidFill>
            </a:endParaRPr>
          </a:p>
          <a:p>
            <a:r>
              <a:rPr lang="ru-RU" sz="3200" b="1" dirty="0" smtClean="0">
                <a:solidFill>
                  <a:srgbClr val="FF0000"/>
                </a:solidFill>
              </a:rPr>
              <a:t>    </a:t>
            </a:r>
            <a:r>
              <a:rPr lang="ru-RU" sz="3600" b="1" dirty="0" smtClean="0">
                <a:solidFill>
                  <a:srgbClr val="FF0000"/>
                </a:solidFill>
              </a:rPr>
              <a:t>Х</a:t>
            </a:r>
            <a:r>
              <a:rPr lang="en-US" sz="3600" b="1" dirty="0" smtClean="0">
                <a:solidFill>
                  <a:srgbClr val="FF0000"/>
                </a:solidFill>
              </a:rPr>
              <a:t>I</a:t>
            </a:r>
            <a:r>
              <a:rPr lang="ru-RU" sz="3600" b="1" dirty="0" err="1" smtClean="0">
                <a:solidFill>
                  <a:srgbClr val="FF0000"/>
                </a:solidFill>
              </a:rPr>
              <a:t>яз</a:t>
            </a:r>
            <a:r>
              <a:rPr lang="ru-RU" sz="3600" b="1" dirty="0" smtClean="0">
                <a:solidFill>
                  <a:srgbClr val="FF0000"/>
                </a:solidFill>
              </a:rPr>
              <a:t> - </a:t>
            </a:r>
            <a:r>
              <a:rPr lang="ru-RU" sz="3600" b="1" dirty="0" err="1" smtClean="0">
                <a:solidFill>
                  <a:srgbClr val="FF0000"/>
                </a:solidFill>
              </a:rPr>
              <a:t>пазл</a:t>
            </a:r>
            <a:r>
              <a:rPr lang="ru-RU" sz="3600" b="1" dirty="0" smtClean="0">
                <a:solidFill>
                  <a:srgbClr val="FF0000"/>
                </a:solidFill>
              </a:rPr>
              <a:t> </a:t>
            </a:r>
            <a:r>
              <a:rPr lang="ru-RU" sz="3600" i="1" dirty="0" smtClean="0">
                <a:solidFill>
                  <a:srgbClr val="FF0000"/>
                </a:solidFill>
              </a:rPr>
              <a:t>   </a:t>
            </a:r>
            <a:r>
              <a:rPr lang="ru-RU" sz="3200" b="1" i="1" dirty="0" smtClean="0">
                <a:solidFill>
                  <a:srgbClr val="FF0000"/>
                </a:solidFill>
              </a:rPr>
              <a:t>(</a:t>
            </a:r>
            <a:r>
              <a:rPr lang="ru-RU" sz="3200" i="1" dirty="0" smtClean="0">
                <a:solidFill>
                  <a:srgbClr val="FF0000"/>
                </a:solidFill>
              </a:rPr>
              <a:t> </a:t>
            </a:r>
            <a:r>
              <a:rPr lang="ru-RU" sz="3200" b="1" i="1" dirty="0" err="1" smtClean="0">
                <a:solidFill>
                  <a:srgbClr val="FF0000"/>
                </a:solidFill>
              </a:rPr>
              <a:t>бурала</a:t>
            </a:r>
            <a:r>
              <a:rPr lang="ru-RU" sz="3200" b="1" i="1" dirty="0" smtClean="0">
                <a:solidFill>
                  <a:srgbClr val="FF0000"/>
                </a:solidFill>
              </a:rPr>
              <a:t>    </a:t>
            </a:r>
            <a:r>
              <a:rPr lang="ru-RU" sz="3200" b="1" i="1" dirty="0" err="1" smtClean="0">
                <a:solidFill>
                  <a:srgbClr val="FF0000"/>
                </a:solidFill>
              </a:rPr>
              <a:t>белч</a:t>
            </a:r>
            <a:r>
              <a:rPr lang="en-US" sz="3200" b="1" i="1" dirty="0" smtClean="0">
                <a:solidFill>
                  <a:srgbClr val="FF0000"/>
                </a:solidFill>
              </a:rPr>
              <a:t>I</a:t>
            </a:r>
            <a:r>
              <a:rPr lang="ru-RU" sz="3200" b="1" i="1" dirty="0" err="1" smtClean="0">
                <a:solidFill>
                  <a:srgbClr val="FF0000"/>
                </a:solidFill>
              </a:rPr>
              <a:t>еная</a:t>
            </a:r>
            <a:r>
              <a:rPr lang="ru-RU" sz="3200" b="1" i="1" dirty="0" smtClean="0">
                <a:solidFill>
                  <a:srgbClr val="FF0000"/>
                </a:solidFill>
              </a:rPr>
              <a:t>  )</a:t>
            </a:r>
          </a:p>
          <a:p>
            <a:r>
              <a:rPr lang="ru-RU" sz="3200" i="1" dirty="0" smtClean="0">
                <a:solidFill>
                  <a:srgbClr val="FF0000"/>
                </a:solidFill>
              </a:rPr>
              <a:t> 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xmlns="" val="32550846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 advClick="0" advTm="1000"/>
    </mc:Choice>
    <mc:Fallback>
      <p:transition advClick="0" advTm="1000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548680"/>
            <a:ext cx="8579296" cy="2016224"/>
          </a:xfrm>
          <a:solidFill>
            <a:srgbClr val="FFFF00"/>
          </a:solidFill>
        </p:spPr>
        <p:txBody>
          <a:bodyPr/>
          <a:lstStyle/>
          <a:p>
            <a:r>
              <a:rPr lang="ru-RU" sz="3600" dirty="0" smtClean="0">
                <a:solidFill>
                  <a:srgbClr val="FF0000"/>
                </a:solidFill>
                <a:effectLst/>
              </a:rPr>
              <a:t/>
            </a:r>
            <a:br>
              <a:rPr lang="ru-RU" sz="3600" dirty="0" smtClean="0">
                <a:solidFill>
                  <a:srgbClr val="FF0000"/>
                </a:solidFill>
                <a:effectLst/>
              </a:rPr>
            </a:br>
            <a:r>
              <a:rPr lang="ru-RU" sz="3600" dirty="0">
                <a:solidFill>
                  <a:srgbClr val="FF0000"/>
                </a:solidFill>
                <a:effectLst/>
              </a:rPr>
              <a:t/>
            </a:r>
            <a:br>
              <a:rPr lang="ru-RU" sz="3600" dirty="0">
                <a:solidFill>
                  <a:srgbClr val="FF0000"/>
                </a:solidFill>
                <a:effectLst/>
              </a:rPr>
            </a:br>
            <a:r>
              <a:rPr lang="ru-RU" sz="3600" dirty="0" smtClean="0">
                <a:solidFill>
                  <a:srgbClr val="FF0000"/>
                </a:solidFill>
                <a:effectLst/>
              </a:rPr>
              <a:t>5. </a:t>
            </a:r>
            <a:r>
              <a:rPr lang="ru-RU" sz="3600" dirty="0" smtClean="0">
                <a:solidFill>
                  <a:srgbClr val="00B0F0"/>
                </a:solidFill>
                <a:effectLst/>
              </a:rPr>
              <a:t>Кроссворд</a:t>
            </a:r>
            <a:r>
              <a:rPr lang="ru-RU" sz="3200" dirty="0" smtClean="0">
                <a:solidFill>
                  <a:srgbClr val="00B0F0"/>
                </a:solidFill>
                <a:effectLst/>
              </a:rPr>
              <a:t>.</a:t>
            </a:r>
            <a:r>
              <a:rPr lang="ru-RU" sz="3200" dirty="0" smtClean="0">
                <a:solidFill>
                  <a:srgbClr val="FF0000"/>
                </a:solidFill>
                <a:effectLst/>
              </a:rPr>
              <a:t> </a:t>
            </a:r>
            <a:r>
              <a:rPr lang="ru-RU" sz="3200" i="1" dirty="0" err="1">
                <a:solidFill>
                  <a:srgbClr val="FF0000"/>
                </a:solidFill>
                <a:effectLst/>
              </a:rPr>
              <a:t>Дугьбас</a:t>
            </a:r>
            <a:r>
              <a:rPr lang="ru-RU" sz="3200" i="1" dirty="0">
                <a:solidFill>
                  <a:srgbClr val="FF0000"/>
                </a:solidFill>
                <a:effectLst/>
              </a:rPr>
              <a:t>    </a:t>
            </a:r>
            <a:r>
              <a:rPr lang="ru-RU" sz="3200" i="1" dirty="0" err="1" smtClean="0">
                <a:solidFill>
                  <a:srgbClr val="FF0000"/>
                </a:solidFill>
                <a:effectLst/>
              </a:rPr>
              <a:t>антонимти</a:t>
            </a:r>
            <a:r>
              <a:rPr lang="ru-RU" sz="3200" i="1" dirty="0" smtClean="0">
                <a:solidFill>
                  <a:srgbClr val="FF0000"/>
                </a:solidFill>
                <a:effectLst/>
              </a:rPr>
              <a:t/>
            </a:r>
            <a:br>
              <a:rPr lang="ru-RU" sz="3200" i="1" dirty="0" smtClean="0">
                <a:solidFill>
                  <a:srgbClr val="FF0000"/>
                </a:solidFill>
                <a:effectLst/>
              </a:rPr>
            </a:br>
            <a:r>
              <a:rPr lang="ru-RU" sz="3200" i="1" dirty="0">
                <a:solidFill>
                  <a:srgbClr val="FF0000"/>
                </a:solidFill>
                <a:effectLst/>
              </a:rPr>
              <a:t> </a:t>
            </a:r>
            <a:r>
              <a:rPr lang="ru-RU" sz="3200" i="1" dirty="0" smtClean="0">
                <a:solidFill>
                  <a:srgbClr val="FF0000"/>
                </a:solidFill>
                <a:effectLst/>
              </a:rPr>
              <a:t>                             </a:t>
            </a:r>
            <a:r>
              <a:rPr lang="ru-RU" sz="3200" i="1" dirty="0" err="1">
                <a:solidFill>
                  <a:srgbClr val="FF0000"/>
                </a:solidFill>
                <a:effectLst/>
              </a:rPr>
              <a:t>пикридарес</a:t>
            </a:r>
            <a:r>
              <a:rPr lang="ru-RU" sz="3200" i="1" dirty="0">
                <a:solidFill>
                  <a:srgbClr val="FF0000"/>
                </a:solidFill>
                <a:effectLst/>
              </a:rPr>
              <a:t>   </a:t>
            </a:r>
            <a:br>
              <a:rPr lang="ru-RU" sz="3200" i="1" dirty="0">
                <a:solidFill>
                  <a:srgbClr val="FF0000"/>
                </a:solidFill>
                <a:effectLst/>
              </a:rPr>
            </a:br>
            <a:r>
              <a:rPr lang="ru-RU" sz="3200" i="1" dirty="0">
                <a:solidFill>
                  <a:srgbClr val="FF0000"/>
                </a:solidFill>
                <a:effectLst/>
              </a:rPr>
              <a:t> ( </a:t>
            </a:r>
            <a:r>
              <a:rPr lang="ru-RU" sz="3200" i="1" dirty="0" err="1" smtClean="0">
                <a:solidFill>
                  <a:srgbClr val="FF0000"/>
                </a:solidFill>
                <a:effectLst/>
              </a:rPr>
              <a:t>ганзухъ</a:t>
            </a:r>
            <a:r>
              <a:rPr lang="ru-RU" sz="3200" i="1" dirty="0" smtClean="0">
                <a:solidFill>
                  <a:srgbClr val="FF0000"/>
                </a:solidFill>
                <a:effectLst/>
              </a:rPr>
              <a:t>   </a:t>
            </a:r>
            <a:r>
              <a:rPr lang="ru-RU" sz="3200" i="1" dirty="0">
                <a:solidFill>
                  <a:srgbClr val="FF0000"/>
                </a:solidFill>
                <a:effectLst/>
              </a:rPr>
              <a:t>х1урпра   биц1ахъая )</a:t>
            </a:r>
            <a:br>
              <a:rPr lang="ru-RU" sz="3200" i="1" dirty="0">
                <a:solidFill>
                  <a:srgbClr val="FF0000"/>
                </a:solidFill>
                <a:effectLst/>
              </a:rPr>
            </a:b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23528" y="3068960"/>
            <a:ext cx="8820472" cy="2808312"/>
          </a:xfrm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ru-RU" sz="3200" b="1" dirty="0">
                <a:solidFill>
                  <a:srgbClr val="FFFF00"/>
                </a:solidFill>
              </a:rPr>
              <a:t>1  .Катх1ел    ---  </a:t>
            </a:r>
            <a:r>
              <a:rPr lang="ru-RU" sz="3200" b="1" dirty="0" smtClean="0">
                <a:solidFill>
                  <a:srgbClr val="FFFF00"/>
                </a:solidFill>
              </a:rPr>
              <a:t>                                  </a:t>
            </a:r>
            <a:endParaRPr lang="ru-RU" sz="3200" b="1" dirty="0">
              <a:solidFill>
                <a:srgbClr val="FFFF00"/>
              </a:solidFill>
            </a:endParaRPr>
          </a:p>
          <a:p>
            <a:r>
              <a:rPr lang="ru-RU" sz="3200" b="1" dirty="0">
                <a:solidFill>
                  <a:srgbClr val="FFFF00"/>
                </a:solidFill>
              </a:rPr>
              <a:t>2.  </a:t>
            </a:r>
            <a:r>
              <a:rPr lang="ru-RU" sz="3200" b="1" dirty="0" err="1">
                <a:solidFill>
                  <a:srgbClr val="FFFF00"/>
                </a:solidFill>
              </a:rPr>
              <a:t>Саби</a:t>
            </a:r>
            <a:r>
              <a:rPr lang="ru-RU" sz="3200" b="1" dirty="0">
                <a:solidFill>
                  <a:srgbClr val="FFFF00"/>
                </a:solidFill>
              </a:rPr>
              <a:t>         ---  </a:t>
            </a:r>
          </a:p>
          <a:p>
            <a:r>
              <a:rPr lang="ru-RU" sz="3200" b="1" dirty="0">
                <a:solidFill>
                  <a:srgbClr val="FFFF00"/>
                </a:solidFill>
              </a:rPr>
              <a:t>3 . </a:t>
            </a:r>
            <a:r>
              <a:rPr lang="ru-RU" sz="3200" b="1" dirty="0" err="1">
                <a:solidFill>
                  <a:srgbClr val="FFFF00"/>
                </a:solidFill>
              </a:rPr>
              <a:t>Вайси</a:t>
            </a:r>
            <a:r>
              <a:rPr lang="ru-RU" sz="3200" b="1" dirty="0">
                <a:solidFill>
                  <a:srgbClr val="FFFF00"/>
                </a:solidFill>
              </a:rPr>
              <a:t>       ---   </a:t>
            </a:r>
            <a:r>
              <a:rPr lang="ru-RU" sz="3200" b="1" dirty="0" smtClean="0">
                <a:solidFill>
                  <a:srgbClr val="FFFF00"/>
                </a:solidFill>
              </a:rPr>
              <a:t>           </a:t>
            </a:r>
            <a:endParaRPr lang="ru-RU" sz="3200" b="1" dirty="0">
              <a:solidFill>
                <a:srgbClr val="FFFF00"/>
              </a:solidFill>
            </a:endParaRPr>
          </a:p>
          <a:p>
            <a:r>
              <a:rPr lang="ru-RU" sz="3200" b="1" dirty="0">
                <a:solidFill>
                  <a:srgbClr val="FFFF00"/>
                </a:solidFill>
              </a:rPr>
              <a:t>4.  </a:t>
            </a:r>
            <a:r>
              <a:rPr lang="ru-RU" sz="3200" b="1" dirty="0" err="1">
                <a:solidFill>
                  <a:srgbClr val="FFFF00"/>
                </a:solidFill>
              </a:rPr>
              <a:t>Савли</a:t>
            </a:r>
            <a:r>
              <a:rPr lang="ru-RU" sz="3200" b="1" dirty="0">
                <a:solidFill>
                  <a:srgbClr val="FFFF00"/>
                </a:solidFill>
              </a:rPr>
              <a:t>       ---   </a:t>
            </a:r>
            <a:r>
              <a:rPr lang="ru-RU" sz="3200" b="1" dirty="0" smtClean="0">
                <a:solidFill>
                  <a:srgbClr val="FFFF00"/>
                </a:solidFill>
              </a:rPr>
              <a:t>                    </a:t>
            </a:r>
            <a:endParaRPr lang="ru-RU" sz="3200" b="1" dirty="0">
              <a:solidFill>
                <a:srgbClr val="FFFF00"/>
              </a:solidFill>
            </a:endParaRPr>
          </a:p>
          <a:p>
            <a:endParaRPr lang="ru-RU" sz="3200" b="1" dirty="0">
              <a:solidFill>
                <a:srgbClr val="FFFF00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496014303"/>
              </p:ext>
            </p:extLst>
          </p:nvPr>
        </p:nvGraphicFramePr>
        <p:xfrm>
          <a:off x="4211959" y="3356990"/>
          <a:ext cx="4680521" cy="225025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48840"/>
                <a:gridCol w="786558"/>
                <a:gridCol w="786558"/>
                <a:gridCol w="786558"/>
                <a:gridCol w="785448"/>
                <a:gridCol w="786559"/>
              </a:tblGrid>
              <a:tr h="576066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C00000"/>
                          </a:solidFill>
                        </a:rPr>
                        <a:t>1</a:t>
                      </a:r>
                      <a:endParaRPr lang="ru-RU" dirty="0">
                        <a:solidFill>
                          <a:srgbClr val="C00000"/>
                        </a:solidFill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58063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C00000"/>
                          </a:solidFill>
                        </a:rPr>
                        <a:t>2</a:t>
                      </a:r>
                      <a:endParaRPr lang="ru-RU" dirty="0">
                        <a:solidFill>
                          <a:srgbClr val="C00000"/>
                        </a:solidFill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70C0"/>
                    </a:solidFill>
                  </a:tcPr>
                </a:tc>
              </a:tr>
              <a:tr h="5580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ru-RU" sz="1800" dirty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rgbClr val="0070C0"/>
                    </a:solidFill>
                  </a:tcPr>
                </a:tc>
              </a:tr>
              <a:tr h="5580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ru-RU" sz="1600" dirty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1304809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 advClick="0" advTm="1000"/>
    </mc:Choice>
    <mc:Fallback>
      <p:transition advClick="0" advTm="1000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91264" cy="2033736"/>
          </a:xfrm>
          <a:solidFill>
            <a:srgbClr val="FFFF00"/>
          </a:solidFill>
        </p:spPr>
        <p:txBody>
          <a:bodyPr/>
          <a:lstStyle/>
          <a:p>
            <a:r>
              <a:rPr lang="ru-RU" sz="3600" dirty="0">
                <a:solidFill>
                  <a:schemeClr val="accent4">
                    <a:lumMod val="75000"/>
                  </a:schemeClr>
                </a:solidFill>
                <a:effectLst/>
              </a:rPr>
              <a:t>Кроссворд</a:t>
            </a:r>
            <a:r>
              <a:rPr lang="ru-RU" sz="3200" dirty="0" smtClean="0">
                <a:solidFill>
                  <a:srgbClr val="FF0000"/>
                </a:solidFill>
                <a:effectLst/>
              </a:rPr>
              <a:t>. </a:t>
            </a:r>
            <a:r>
              <a:rPr lang="ru-RU" sz="3200" i="1" dirty="0" err="1" smtClean="0">
                <a:solidFill>
                  <a:srgbClr val="FF0000"/>
                </a:solidFill>
                <a:effectLst/>
              </a:rPr>
              <a:t>Дугьбас</a:t>
            </a:r>
            <a:r>
              <a:rPr lang="ru-RU" sz="3200" i="1" dirty="0" smtClean="0">
                <a:solidFill>
                  <a:srgbClr val="FF0000"/>
                </a:solidFill>
                <a:effectLst/>
              </a:rPr>
              <a:t>  </a:t>
            </a:r>
            <a:r>
              <a:rPr lang="ru-RU" sz="3200" i="1" dirty="0" err="1" smtClean="0">
                <a:solidFill>
                  <a:srgbClr val="FF0000"/>
                </a:solidFill>
                <a:effectLst/>
              </a:rPr>
              <a:t>антонимти</a:t>
            </a:r>
            <a:r>
              <a:rPr lang="ru-RU" sz="3200" i="1" dirty="0" smtClean="0">
                <a:solidFill>
                  <a:srgbClr val="FF0000"/>
                </a:solidFill>
                <a:effectLst/>
              </a:rPr>
              <a:t>   </a:t>
            </a:r>
            <a:br>
              <a:rPr lang="ru-RU" sz="3200" i="1" dirty="0" smtClean="0">
                <a:solidFill>
                  <a:srgbClr val="FF0000"/>
                </a:solidFill>
                <a:effectLst/>
              </a:rPr>
            </a:br>
            <a:r>
              <a:rPr lang="ru-RU" sz="3200" i="1" dirty="0" smtClean="0">
                <a:solidFill>
                  <a:srgbClr val="FF0000"/>
                </a:solidFill>
                <a:effectLst/>
              </a:rPr>
              <a:t>                              </a:t>
            </a:r>
            <a:r>
              <a:rPr lang="ru-RU" sz="3200" i="1" dirty="0" err="1" smtClean="0">
                <a:solidFill>
                  <a:srgbClr val="FF0000"/>
                </a:solidFill>
                <a:effectLst/>
              </a:rPr>
              <a:t>пикридарес</a:t>
            </a:r>
            <a:r>
              <a:rPr lang="ru-RU" sz="3200" i="1" dirty="0" smtClean="0">
                <a:solidFill>
                  <a:srgbClr val="FF0000"/>
                </a:solidFill>
                <a:effectLst/>
              </a:rPr>
              <a:t>     </a:t>
            </a:r>
            <a:r>
              <a:rPr lang="ru-RU" sz="3200" i="1" dirty="0">
                <a:solidFill>
                  <a:srgbClr val="FF0000"/>
                </a:solidFill>
                <a:effectLst/>
              </a:rPr>
              <a:t/>
            </a:r>
            <a:br>
              <a:rPr lang="ru-RU" sz="3200" i="1" dirty="0">
                <a:solidFill>
                  <a:srgbClr val="FF0000"/>
                </a:solidFill>
                <a:effectLst/>
              </a:rPr>
            </a:br>
            <a:r>
              <a:rPr lang="ru-RU" sz="3200" i="1" dirty="0">
                <a:solidFill>
                  <a:srgbClr val="FF0000"/>
                </a:solidFill>
                <a:effectLst/>
              </a:rPr>
              <a:t> </a:t>
            </a:r>
            <a:r>
              <a:rPr lang="ru-RU" sz="3200" i="1" dirty="0" smtClean="0">
                <a:solidFill>
                  <a:srgbClr val="FF0000"/>
                </a:solidFill>
                <a:effectLst/>
              </a:rPr>
              <a:t>       ( </a:t>
            </a:r>
            <a:r>
              <a:rPr lang="ru-RU" sz="3200" i="1" smtClean="0">
                <a:solidFill>
                  <a:srgbClr val="FF0000"/>
                </a:solidFill>
                <a:effectLst/>
              </a:rPr>
              <a:t>ганзухъ</a:t>
            </a:r>
            <a:r>
              <a:rPr lang="ru-RU" sz="3200" i="1" dirty="0" smtClean="0">
                <a:solidFill>
                  <a:srgbClr val="FF0000"/>
                </a:solidFill>
                <a:effectLst/>
              </a:rPr>
              <a:t>   </a:t>
            </a:r>
            <a:r>
              <a:rPr lang="ru-RU" sz="3200" i="1" dirty="0">
                <a:solidFill>
                  <a:srgbClr val="FF0000"/>
                </a:solidFill>
                <a:effectLst/>
              </a:rPr>
              <a:t>х1урпра   биц1ахъая )</a:t>
            </a:r>
            <a:br>
              <a:rPr lang="ru-RU" sz="3200" i="1" dirty="0">
                <a:solidFill>
                  <a:srgbClr val="FF0000"/>
                </a:solidFill>
                <a:effectLst/>
              </a:rPr>
            </a:br>
            <a:endParaRPr lang="ru-RU" sz="32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7584" y="2507786"/>
            <a:ext cx="7859216" cy="3513502"/>
          </a:xfrm>
        </p:spPr>
        <p:txBody>
          <a:bodyPr/>
          <a:lstStyle/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141875076"/>
              </p:ext>
            </p:extLst>
          </p:nvPr>
        </p:nvGraphicFramePr>
        <p:xfrm>
          <a:off x="395537" y="2996951"/>
          <a:ext cx="8280918" cy="290473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12827"/>
                <a:gridCol w="1312828"/>
                <a:gridCol w="1211842"/>
                <a:gridCol w="1312828"/>
                <a:gridCol w="1413816"/>
                <a:gridCol w="1716777"/>
              </a:tblGrid>
              <a:tr h="8459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FF0000"/>
                          </a:solidFill>
                          <a:effectLst/>
                        </a:rPr>
                        <a:t>1     </a:t>
                      </a:r>
                      <a:r>
                        <a:rPr lang="ru-RU" sz="3200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л</a:t>
                      </a:r>
                      <a:endParaRPr lang="ru-RU" sz="2400" b="1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а</a:t>
                      </a:r>
                      <a:endParaRPr lang="ru-RU" sz="2400" b="1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г</a:t>
                      </a:r>
                      <a:endParaRPr lang="ru-RU" sz="2400" b="1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588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solidFill>
                            <a:srgbClr val="FF0000"/>
                          </a:solidFill>
                          <a:effectLst/>
                        </a:rPr>
                        <a:t>2    </a:t>
                      </a:r>
                      <a:r>
                        <a:rPr lang="ru-RU" sz="3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а</a:t>
                      </a:r>
                      <a:endParaRPr lang="ru-RU" sz="2400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х1</a:t>
                      </a:r>
                      <a:endParaRPr lang="ru-RU" sz="2000" b="1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е</a:t>
                      </a:r>
                      <a:endParaRPr lang="ru-RU" sz="2400" b="1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н</a:t>
                      </a:r>
                      <a:endParaRPr lang="ru-RU" sz="2400" b="1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588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FF0000"/>
                          </a:solidFill>
                          <a:effectLst/>
                        </a:rPr>
                        <a:t>3     </a:t>
                      </a:r>
                      <a:r>
                        <a:rPr lang="ru-RU" sz="2800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г1</a:t>
                      </a:r>
                      <a:endParaRPr lang="ru-RU" sz="2000" b="1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я</a:t>
                      </a:r>
                      <a:endParaRPr lang="ru-RU" sz="2400" b="1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х1</a:t>
                      </a:r>
                      <a:endParaRPr lang="ru-RU" sz="2000" b="1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с</a:t>
                      </a:r>
                      <a:endParaRPr lang="ru-RU" sz="2400" b="1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и</a:t>
                      </a:r>
                      <a:endParaRPr lang="ru-RU" sz="2400" b="1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7411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rgbClr val="FF0000"/>
                          </a:solidFill>
                          <a:effectLst/>
                        </a:rPr>
                        <a:t>4</a:t>
                      </a:r>
                      <a:r>
                        <a:rPr lang="ru-RU" sz="3200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   б</a:t>
                      </a:r>
                      <a:endParaRPr lang="ru-RU" sz="2400" b="1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а</a:t>
                      </a:r>
                      <a:endParaRPr lang="ru-RU" sz="2400" b="1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р</a:t>
                      </a:r>
                      <a:endParaRPr lang="ru-RU" sz="2400" b="1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х1</a:t>
                      </a:r>
                      <a:endParaRPr lang="ru-RU" sz="2000" b="1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  е</a:t>
                      </a:r>
                      <a:endParaRPr lang="ru-RU" sz="2800" b="1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err="1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</a:rPr>
                        <a:t>хъ</a:t>
                      </a:r>
                      <a:endParaRPr lang="ru-RU" sz="2000" b="1" dirty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134278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 advClick="0" advTm="1000"/>
    </mc:Choice>
    <mc:Fallback>
      <p:transition advClick="0" advTm="1000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772816"/>
            <a:ext cx="8229600" cy="2218258"/>
          </a:xfrm>
          <a:solidFill>
            <a:srgbClr val="92D050"/>
          </a:solidFill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rgbClr val="FF0000"/>
                </a:solidFill>
                <a:effectLst/>
              </a:rPr>
              <a:t>7. </a:t>
            </a:r>
            <a:r>
              <a:rPr lang="ru-RU" dirty="0" err="1">
                <a:solidFill>
                  <a:srgbClr val="FF0000"/>
                </a:solidFill>
                <a:effectLst/>
              </a:rPr>
              <a:t>Капитантала</a:t>
            </a:r>
            <a:r>
              <a:rPr lang="ru-RU" dirty="0">
                <a:solidFill>
                  <a:srgbClr val="FF0000"/>
                </a:solidFill>
                <a:effectLst/>
              </a:rPr>
              <a:t>  конкурс  </a:t>
            </a:r>
            <a:r>
              <a:rPr lang="ru-RU" dirty="0" smtClean="0">
                <a:solidFill>
                  <a:srgbClr val="FF0000"/>
                </a:solidFill>
                <a:effectLst/>
              </a:rPr>
              <a:t/>
            </a:r>
            <a:br>
              <a:rPr lang="ru-RU" dirty="0" smtClean="0">
                <a:solidFill>
                  <a:srgbClr val="FF0000"/>
                </a:solidFill>
                <a:effectLst/>
              </a:rPr>
            </a:br>
            <a:r>
              <a:rPr lang="ru-RU" dirty="0" smtClean="0">
                <a:solidFill>
                  <a:srgbClr val="FF0000"/>
                </a:solidFill>
                <a:effectLst/>
              </a:rPr>
              <a:t>«</a:t>
            </a:r>
            <a:r>
              <a:rPr lang="ru-RU" dirty="0" err="1" smtClean="0">
                <a:solidFill>
                  <a:srgbClr val="FF0000"/>
                </a:solidFill>
                <a:effectLst/>
              </a:rPr>
              <a:t>Ишди</a:t>
            </a:r>
            <a:r>
              <a:rPr lang="ru-RU" dirty="0" smtClean="0">
                <a:solidFill>
                  <a:srgbClr val="FF0000"/>
                </a:solidFill>
                <a:effectLst/>
              </a:rPr>
              <a:t> г</a:t>
            </a:r>
            <a:r>
              <a:rPr lang="en-US" dirty="0" smtClean="0">
                <a:solidFill>
                  <a:srgbClr val="FF0000"/>
                </a:solidFill>
                <a:effectLst/>
              </a:rPr>
              <a:t>l</a:t>
            </a:r>
            <a:r>
              <a:rPr lang="ru-RU" dirty="0" err="1" smtClean="0">
                <a:solidFill>
                  <a:srgbClr val="FF0000"/>
                </a:solidFill>
                <a:effectLst/>
              </a:rPr>
              <a:t>ергъити</a:t>
            </a:r>
            <a:r>
              <a:rPr lang="ru-RU" dirty="0" smtClean="0">
                <a:solidFill>
                  <a:srgbClr val="FF0000"/>
                </a:solidFill>
                <a:effectLst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effectLst/>
              </a:rPr>
              <a:t>дугьбазирад</a:t>
            </a:r>
            <a:r>
              <a:rPr lang="ru-RU" dirty="0" smtClean="0">
                <a:solidFill>
                  <a:srgbClr val="FF0000"/>
                </a:solidFill>
                <a:effectLst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effectLst/>
              </a:rPr>
              <a:t>учидяхъ</a:t>
            </a:r>
            <a:r>
              <a:rPr lang="ru-RU" dirty="0" smtClean="0">
                <a:solidFill>
                  <a:srgbClr val="FF0000"/>
                </a:solidFill>
                <a:effectLst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effectLst/>
              </a:rPr>
              <a:t>дугьби</a:t>
            </a:r>
            <a:r>
              <a:rPr lang="ru-RU" dirty="0" smtClean="0">
                <a:solidFill>
                  <a:srgbClr val="FF0000"/>
                </a:solidFill>
                <a:effectLst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effectLst/>
              </a:rPr>
              <a:t>дарая</a:t>
            </a:r>
            <a:r>
              <a:rPr lang="ru-RU" dirty="0" smtClean="0">
                <a:solidFill>
                  <a:srgbClr val="FF0000"/>
                </a:solidFill>
                <a:effectLst/>
              </a:rPr>
              <a:t>»</a:t>
            </a:r>
            <a:r>
              <a:rPr lang="ru-RU" dirty="0">
                <a:effectLst/>
              </a:rPr>
              <a:t/>
            </a:r>
            <a:br>
              <a:rPr lang="ru-RU" dirty="0">
                <a:effectLst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7693565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 advClick="0" advTm="1000"/>
    </mc:Choice>
    <mc:Fallback>
      <p:transition advClick="0" advTm="1000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609600"/>
            <a:ext cx="8435280" cy="875184"/>
          </a:xfrm>
          <a:solidFill>
            <a:srgbClr val="92D050"/>
          </a:solidFill>
        </p:spPr>
        <p:txBody>
          <a:bodyPr/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1520" y="1700808"/>
            <a:ext cx="8435280" cy="4752528"/>
          </a:xfrm>
          <a:solidFill>
            <a:schemeClr val="accent6">
              <a:lumMod val="75000"/>
            </a:schemeClr>
          </a:solidFill>
          <a:ln>
            <a:solidFill>
              <a:srgbClr val="3030C0"/>
            </a:solidFill>
          </a:ln>
        </p:spPr>
        <p:txBody>
          <a:bodyPr>
            <a:normAutofit/>
          </a:bodyPr>
          <a:lstStyle/>
          <a:p>
            <a:endParaRPr lang="ru-RU" b="1" dirty="0">
              <a:solidFill>
                <a:srgbClr val="92D050"/>
              </a:solidFill>
            </a:endParaRPr>
          </a:p>
          <a:p>
            <a:r>
              <a:rPr lang="ru-RU" sz="2800" dirty="0" err="1" smtClean="0"/>
              <a:t>Заб</a:t>
            </a:r>
            <a:r>
              <a:rPr lang="ru-RU" sz="2800" dirty="0" smtClean="0"/>
              <a:t>                     </a:t>
            </a:r>
            <a:r>
              <a:rPr lang="ru-RU" sz="2800" dirty="0" err="1" smtClean="0"/>
              <a:t>х</a:t>
            </a:r>
            <a:r>
              <a:rPr lang="en-US" sz="2800" dirty="0" smtClean="0"/>
              <a:t>l</a:t>
            </a:r>
            <a:r>
              <a:rPr lang="ru-RU" sz="2800" dirty="0" err="1" smtClean="0"/>
              <a:t>ери</a:t>
            </a:r>
            <a:endParaRPr lang="ru-RU" sz="2800" dirty="0" smtClean="0"/>
          </a:p>
          <a:p>
            <a:r>
              <a:rPr lang="ru-RU" sz="2800" dirty="0" smtClean="0"/>
              <a:t>Дуги                   </a:t>
            </a:r>
            <a:r>
              <a:rPr lang="ru-RU" sz="2800" dirty="0" err="1" smtClean="0"/>
              <a:t>кьар</a:t>
            </a:r>
            <a:endParaRPr lang="ru-RU" sz="2800" dirty="0" smtClean="0"/>
          </a:p>
          <a:p>
            <a:r>
              <a:rPr lang="ru-RU" sz="2800" dirty="0" err="1" smtClean="0"/>
              <a:t>Вава</a:t>
            </a:r>
            <a:r>
              <a:rPr lang="ru-RU" sz="2800" dirty="0" smtClean="0"/>
              <a:t>                    марка</a:t>
            </a:r>
          </a:p>
          <a:p>
            <a:r>
              <a:rPr lang="ru-RU" sz="2800" dirty="0" err="1" smtClean="0"/>
              <a:t>Дях</a:t>
            </a:r>
            <a:r>
              <a:rPr lang="en-US" sz="2800" dirty="0" smtClean="0"/>
              <a:t>l</a:t>
            </a:r>
            <a:r>
              <a:rPr lang="ru-RU" sz="2800" dirty="0" smtClean="0"/>
              <a:t>                      к</a:t>
            </a:r>
            <a:r>
              <a:rPr lang="en-US" sz="2800" dirty="0" smtClean="0"/>
              <a:t>l</a:t>
            </a:r>
            <a:r>
              <a:rPr lang="ru-RU" sz="2800" dirty="0" err="1" smtClean="0"/>
              <a:t>уц</a:t>
            </a:r>
            <a:r>
              <a:rPr lang="en-US" sz="2800" dirty="0" smtClean="0"/>
              <a:t>l</a:t>
            </a:r>
            <a:r>
              <a:rPr lang="ru-RU" sz="2800" dirty="0" err="1" smtClean="0"/>
              <a:t>ул</a:t>
            </a:r>
            <a:endParaRPr lang="ru-RU" sz="2800" dirty="0" smtClean="0"/>
          </a:p>
          <a:p>
            <a:r>
              <a:rPr lang="ru-RU" sz="2800" dirty="0" err="1" smtClean="0"/>
              <a:t>Кьям</a:t>
            </a:r>
            <a:r>
              <a:rPr lang="ru-RU" sz="2800" dirty="0" smtClean="0"/>
              <a:t>                    </a:t>
            </a:r>
            <a:r>
              <a:rPr lang="ru-RU" sz="2800" dirty="0" err="1" smtClean="0"/>
              <a:t>дагъа</a:t>
            </a:r>
            <a:endParaRPr lang="ru-RU" sz="2800" dirty="0" smtClean="0"/>
          </a:p>
          <a:p>
            <a:r>
              <a:rPr lang="ru-RU" sz="2800" dirty="0" smtClean="0"/>
              <a:t>Г</a:t>
            </a:r>
            <a:r>
              <a:rPr lang="en-US" sz="2800" dirty="0" smtClean="0"/>
              <a:t>l</a:t>
            </a:r>
            <a:r>
              <a:rPr lang="ru-RU" sz="2800" dirty="0" err="1" smtClean="0"/>
              <a:t>ярг</a:t>
            </a:r>
            <a:r>
              <a:rPr lang="en-US" sz="2800" dirty="0" smtClean="0"/>
              <a:t>l</a:t>
            </a:r>
            <a:r>
              <a:rPr lang="ru-RU" sz="2800" dirty="0" smtClean="0"/>
              <a:t>я                    </a:t>
            </a:r>
            <a:r>
              <a:rPr lang="ru-RU" sz="2800" dirty="0" err="1" smtClean="0"/>
              <a:t>някъ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38229859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 advClick="0" advTm="1000"/>
    </mc:Choice>
    <mc:Fallback>
      <p:transition advClick="0" advTm="1000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03648" y="2492896"/>
            <a:ext cx="7086600" cy="2736304"/>
          </a:xfrm>
        </p:spPr>
        <p:txBody>
          <a:bodyPr>
            <a:normAutofit fontScale="25000" lnSpcReduction="20000"/>
          </a:bodyPr>
          <a:lstStyle/>
          <a:p>
            <a:r>
              <a:rPr lang="ru-RU" sz="11100" dirty="0" err="1" smtClean="0"/>
              <a:t>Заб</a:t>
            </a:r>
            <a:r>
              <a:rPr lang="ru-RU" sz="11100" dirty="0" smtClean="0"/>
              <a:t>    -марка</a:t>
            </a:r>
          </a:p>
          <a:p>
            <a:r>
              <a:rPr lang="ru-RU" sz="11100" dirty="0" smtClean="0"/>
              <a:t>Дуги    -</a:t>
            </a:r>
            <a:r>
              <a:rPr lang="ru-RU" sz="11100" dirty="0" err="1" smtClean="0"/>
              <a:t>х</a:t>
            </a:r>
            <a:r>
              <a:rPr lang="en-US" sz="11100" dirty="0" smtClean="0"/>
              <a:t>l</a:t>
            </a:r>
            <a:r>
              <a:rPr lang="ru-RU" sz="11100" dirty="0" err="1" smtClean="0"/>
              <a:t>ери</a:t>
            </a:r>
            <a:endParaRPr lang="ru-RU" sz="11100" dirty="0" smtClean="0"/>
          </a:p>
          <a:p>
            <a:r>
              <a:rPr lang="ru-RU" sz="11100" dirty="0" err="1" smtClean="0"/>
              <a:t>Вава</a:t>
            </a:r>
            <a:r>
              <a:rPr lang="ru-RU" sz="11100" dirty="0" smtClean="0"/>
              <a:t>    -</a:t>
            </a:r>
            <a:r>
              <a:rPr lang="ru-RU" sz="11100" dirty="0" err="1" smtClean="0"/>
              <a:t>кьар</a:t>
            </a:r>
            <a:endParaRPr lang="ru-RU" sz="11100" dirty="0" smtClean="0"/>
          </a:p>
          <a:p>
            <a:r>
              <a:rPr lang="ru-RU" sz="11100" dirty="0" err="1" smtClean="0"/>
              <a:t>Дях</a:t>
            </a:r>
            <a:r>
              <a:rPr lang="en-US" sz="11100" dirty="0" smtClean="0"/>
              <a:t>l</a:t>
            </a:r>
            <a:r>
              <a:rPr lang="ru-RU" sz="11100" dirty="0" smtClean="0"/>
              <a:t>   </a:t>
            </a:r>
            <a:r>
              <a:rPr lang="en-US" sz="11100" dirty="0" smtClean="0"/>
              <a:t>-</a:t>
            </a:r>
            <a:r>
              <a:rPr lang="ru-RU" sz="11100" dirty="0" smtClean="0"/>
              <a:t>   </a:t>
            </a:r>
            <a:r>
              <a:rPr lang="ru-RU" sz="11100" dirty="0" err="1" smtClean="0"/>
              <a:t>някъ</a:t>
            </a:r>
            <a:endParaRPr lang="ru-RU" sz="11100" dirty="0" smtClean="0"/>
          </a:p>
          <a:p>
            <a:r>
              <a:rPr lang="ru-RU" sz="11100" dirty="0" err="1" smtClean="0"/>
              <a:t>Кьям</a:t>
            </a:r>
            <a:r>
              <a:rPr lang="ru-RU" sz="11100" dirty="0" smtClean="0"/>
              <a:t>    -к</a:t>
            </a:r>
            <a:r>
              <a:rPr lang="en-US" sz="11100" dirty="0" smtClean="0"/>
              <a:t>l</a:t>
            </a:r>
            <a:r>
              <a:rPr lang="ru-RU" sz="11100" dirty="0" err="1" smtClean="0"/>
              <a:t>уц</a:t>
            </a:r>
            <a:r>
              <a:rPr lang="en-US" sz="11100" dirty="0" smtClean="0"/>
              <a:t>l</a:t>
            </a:r>
            <a:r>
              <a:rPr lang="ru-RU" sz="11100" dirty="0" err="1" smtClean="0"/>
              <a:t>ул</a:t>
            </a:r>
            <a:endParaRPr lang="ru-RU" sz="11100" dirty="0" smtClean="0"/>
          </a:p>
          <a:p>
            <a:r>
              <a:rPr lang="ru-RU" sz="11100" dirty="0" smtClean="0"/>
              <a:t>Г</a:t>
            </a:r>
            <a:r>
              <a:rPr lang="en-US" sz="11100" dirty="0" smtClean="0"/>
              <a:t>l</a:t>
            </a:r>
            <a:r>
              <a:rPr lang="ru-RU" sz="11100" dirty="0" err="1" smtClean="0"/>
              <a:t>ярг</a:t>
            </a:r>
            <a:r>
              <a:rPr lang="en-US" sz="11100" dirty="0" smtClean="0"/>
              <a:t>l</a:t>
            </a:r>
            <a:r>
              <a:rPr lang="ru-RU" sz="11100" dirty="0" smtClean="0"/>
              <a:t>я  -</a:t>
            </a:r>
            <a:r>
              <a:rPr lang="ru-RU" sz="11100" dirty="0" err="1" smtClean="0"/>
              <a:t>дагъа</a:t>
            </a:r>
            <a:endParaRPr lang="ru-RU" sz="11100" dirty="0" smtClean="0"/>
          </a:p>
          <a:p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 advClick="0" advTm="1000"/>
    </mc:Choice>
    <mc:Fallback>
      <p:transition advClick="0" advTm="1000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609600"/>
            <a:ext cx="8579296" cy="1235224"/>
          </a:xfrm>
          <a:solidFill>
            <a:srgbClr val="92D050"/>
          </a:solidFill>
        </p:spPr>
        <p:txBody>
          <a:bodyPr/>
          <a:lstStyle/>
          <a:p>
            <a:r>
              <a:rPr lang="ru-RU" sz="2400" dirty="0" smtClean="0">
                <a:solidFill>
                  <a:srgbClr val="FF0000"/>
                </a:solidFill>
                <a:effectLst/>
              </a:rPr>
              <a:t>    8</a:t>
            </a:r>
            <a:r>
              <a:rPr lang="ru-RU" sz="2400" dirty="0">
                <a:solidFill>
                  <a:srgbClr val="FF0000"/>
                </a:solidFill>
                <a:effectLst/>
              </a:rPr>
              <a:t>.  </a:t>
            </a:r>
            <a:r>
              <a:rPr lang="ru-RU" sz="2400" dirty="0" err="1" smtClean="0">
                <a:solidFill>
                  <a:srgbClr val="FF0000"/>
                </a:solidFill>
                <a:effectLst/>
              </a:rPr>
              <a:t>Дугьбала</a:t>
            </a:r>
            <a:r>
              <a:rPr lang="ru-RU" sz="2400" dirty="0" smtClean="0">
                <a:solidFill>
                  <a:srgbClr val="FF0000"/>
                </a:solidFill>
                <a:effectLst/>
              </a:rPr>
              <a:t>     </a:t>
            </a:r>
            <a:r>
              <a:rPr lang="ru-RU" sz="2400" dirty="0" err="1">
                <a:solidFill>
                  <a:srgbClr val="FF0000"/>
                </a:solidFill>
                <a:effectLst/>
              </a:rPr>
              <a:t>цалабикуназир</a:t>
            </a:r>
            <a:r>
              <a:rPr lang="ru-RU" sz="2400" dirty="0">
                <a:solidFill>
                  <a:srgbClr val="FF0000"/>
                </a:solidFill>
                <a:effectLst/>
              </a:rPr>
              <a:t>    хат1аби   </a:t>
            </a:r>
            <a:r>
              <a:rPr lang="ru-RU" sz="2400" dirty="0" err="1" smtClean="0">
                <a:solidFill>
                  <a:srgbClr val="FF0000"/>
                </a:solidFill>
                <a:effectLst/>
              </a:rPr>
              <a:t>даргая</a:t>
            </a:r>
            <a:r>
              <a:rPr lang="ru-RU" sz="2400" dirty="0">
                <a:solidFill>
                  <a:srgbClr val="FF0000"/>
                </a:solidFill>
                <a:effectLst/>
              </a:rPr>
              <a:t>: </a:t>
            </a:r>
            <a:r>
              <a:rPr lang="ru-RU" sz="2400" dirty="0">
                <a:effectLst/>
              </a:rPr>
              <a:t/>
            </a:r>
            <a:br>
              <a:rPr lang="ru-RU" sz="2400" dirty="0">
                <a:effectLst/>
              </a:rPr>
            </a:br>
            <a:r>
              <a:rPr lang="ru-RU" sz="2400" dirty="0">
                <a:effectLst/>
              </a:rPr>
              <a:t> </a:t>
            </a:r>
            <a:br>
              <a:rPr lang="ru-RU" sz="2400" dirty="0">
                <a:effectLst/>
              </a:rPr>
            </a:br>
            <a:endParaRPr lang="ru-RU" sz="2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7504" y="3068960"/>
            <a:ext cx="8856984" cy="2592288"/>
          </a:xfrm>
          <a:solidFill>
            <a:srgbClr val="00B0F0"/>
          </a:solidFill>
          <a:ln>
            <a:solidFill>
              <a:srgbClr val="3030C0"/>
            </a:solidFill>
          </a:ln>
        </p:spPr>
        <p:txBody>
          <a:bodyPr>
            <a:normAutofit/>
          </a:bodyPr>
          <a:lstStyle/>
          <a:p>
            <a:r>
              <a:rPr lang="ru-RU" sz="2400" b="1" dirty="0" err="1">
                <a:solidFill>
                  <a:srgbClr val="002060"/>
                </a:solidFill>
              </a:rPr>
              <a:t>Унц</a:t>
            </a:r>
            <a:r>
              <a:rPr lang="ru-RU" sz="2400" b="1" dirty="0">
                <a:solidFill>
                  <a:srgbClr val="002060"/>
                </a:solidFill>
              </a:rPr>
              <a:t>  </a:t>
            </a:r>
            <a:r>
              <a:rPr lang="ru-RU" sz="2400" b="1" dirty="0" smtClean="0">
                <a:solidFill>
                  <a:srgbClr val="002060"/>
                </a:solidFill>
              </a:rPr>
              <a:t>бак1иб                 хала  </a:t>
            </a:r>
            <a:r>
              <a:rPr lang="ru-RU" sz="2400" b="1" dirty="0" err="1">
                <a:solidFill>
                  <a:srgbClr val="002060"/>
                </a:solidFill>
              </a:rPr>
              <a:t>неш</a:t>
            </a:r>
            <a:r>
              <a:rPr lang="ru-RU" sz="2400" b="1" dirty="0">
                <a:solidFill>
                  <a:srgbClr val="002060"/>
                </a:solidFill>
              </a:rPr>
              <a:t>  </a:t>
            </a:r>
            <a:r>
              <a:rPr lang="ru-RU" sz="2400" b="1" dirty="0" err="1" smtClean="0">
                <a:solidFill>
                  <a:srgbClr val="002060"/>
                </a:solidFill>
              </a:rPr>
              <a:t>саби</a:t>
            </a:r>
            <a:r>
              <a:rPr lang="ru-RU" sz="2400" b="1" dirty="0" smtClean="0">
                <a:solidFill>
                  <a:srgbClr val="002060"/>
                </a:solidFill>
              </a:rPr>
              <a:t>              </a:t>
            </a:r>
            <a:r>
              <a:rPr lang="ru-RU" sz="2400" b="1" dirty="0" err="1">
                <a:solidFill>
                  <a:srgbClr val="002060"/>
                </a:solidFill>
              </a:rPr>
              <a:t>дудеш</a:t>
            </a:r>
            <a:r>
              <a:rPr lang="ru-RU" sz="2400" b="1" dirty="0">
                <a:solidFill>
                  <a:srgbClr val="002060"/>
                </a:solidFill>
              </a:rPr>
              <a:t>  </a:t>
            </a:r>
            <a:r>
              <a:rPr lang="ru-RU" sz="2400" b="1" dirty="0" err="1" smtClean="0">
                <a:solidFill>
                  <a:srgbClr val="002060"/>
                </a:solidFill>
              </a:rPr>
              <a:t>леб</a:t>
            </a:r>
            <a:endParaRPr lang="ru-RU" sz="2400" b="1" dirty="0">
              <a:solidFill>
                <a:srgbClr val="002060"/>
              </a:solidFill>
            </a:endParaRPr>
          </a:p>
          <a:p>
            <a:r>
              <a:rPr lang="ru-RU" sz="2400" b="1" dirty="0" err="1">
                <a:solidFill>
                  <a:srgbClr val="002060"/>
                </a:solidFill>
              </a:rPr>
              <a:t>Ханум</a:t>
            </a:r>
            <a:r>
              <a:rPr lang="ru-RU" sz="2400" b="1" dirty="0">
                <a:solidFill>
                  <a:srgbClr val="002060"/>
                </a:solidFill>
              </a:rPr>
              <a:t>  </a:t>
            </a:r>
            <a:r>
              <a:rPr lang="ru-RU" sz="2400" b="1" dirty="0" smtClean="0">
                <a:solidFill>
                  <a:srgbClr val="002060"/>
                </a:solidFill>
              </a:rPr>
              <a:t>бак1иб            </a:t>
            </a:r>
            <a:r>
              <a:rPr lang="ru-RU" sz="2400" b="1" dirty="0" err="1">
                <a:solidFill>
                  <a:srgbClr val="002060"/>
                </a:solidFill>
              </a:rPr>
              <a:t>мукьара</a:t>
            </a:r>
            <a:r>
              <a:rPr lang="ru-RU" sz="2400" b="1" dirty="0">
                <a:solidFill>
                  <a:srgbClr val="002060"/>
                </a:solidFill>
              </a:rPr>
              <a:t>   </a:t>
            </a:r>
            <a:r>
              <a:rPr lang="ru-RU" sz="2400" b="1" dirty="0" err="1">
                <a:solidFill>
                  <a:srgbClr val="002060"/>
                </a:solidFill>
              </a:rPr>
              <a:t>леб</a:t>
            </a:r>
            <a:r>
              <a:rPr lang="ru-RU" sz="2400" b="1" dirty="0">
                <a:solidFill>
                  <a:srgbClr val="002060"/>
                </a:solidFill>
              </a:rPr>
              <a:t>                </a:t>
            </a:r>
            <a:r>
              <a:rPr lang="ru-RU" sz="2400" b="1" dirty="0" smtClean="0">
                <a:solidFill>
                  <a:srgbClr val="002060"/>
                </a:solidFill>
              </a:rPr>
              <a:t>   </a:t>
            </a:r>
            <a:r>
              <a:rPr lang="ru-RU" sz="2400" b="1" dirty="0" err="1" smtClean="0">
                <a:solidFill>
                  <a:srgbClr val="002060"/>
                </a:solidFill>
              </a:rPr>
              <a:t>вава</a:t>
            </a:r>
            <a:r>
              <a:rPr lang="ru-RU" sz="2400" b="1" dirty="0" smtClean="0">
                <a:solidFill>
                  <a:srgbClr val="002060"/>
                </a:solidFill>
              </a:rPr>
              <a:t>  сари</a:t>
            </a:r>
            <a:endParaRPr lang="ru-RU" sz="2400" b="1" dirty="0">
              <a:solidFill>
                <a:srgbClr val="002060"/>
              </a:solidFill>
            </a:endParaRPr>
          </a:p>
          <a:p>
            <a:r>
              <a:rPr lang="ru-RU" sz="2400" b="1" dirty="0" err="1">
                <a:solidFill>
                  <a:srgbClr val="002060"/>
                </a:solidFill>
              </a:rPr>
              <a:t>Рабазан</a:t>
            </a:r>
            <a:r>
              <a:rPr lang="ru-RU" sz="2400" b="1" dirty="0">
                <a:solidFill>
                  <a:srgbClr val="002060"/>
                </a:solidFill>
              </a:rPr>
              <a:t>  </a:t>
            </a:r>
            <a:r>
              <a:rPr lang="ru-RU" sz="2400" b="1" dirty="0" smtClean="0">
                <a:solidFill>
                  <a:srgbClr val="002060"/>
                </a:solidFill>
              </a:rPr>
              <a:t>рак1иб          </a:t>
            </a:r>
            <a:r>
              <a:rPr lang="ru-RU" sz="2400" b="1" dirty="0" err="1">
                <a:solidFill>
                  <a:srgbClr val="002060"/>
                </a:solidFill>
              </a:rPr>
              <a:t>урши</a:t>
            </a:r>
            <a:r>
              <a:rPr lang="ru-RU" sz="2400" b="1" dirty="0">
                <a:solidFill>
                  <a:srgbClr val="002060"/>
                </a:solidFill>
              </a:rPr>
              <a:t>   </a:t>
            </a:r>
            <a:r>
              <a:rPr lang="ru-RU" sz="2400" b="1" dirty="0" smtClean="0">
                <a:solidFill>
                  <a:srgbClr val="002060"/>
                </a:solidFill>
              </a:rPr>
              <a:t>сари                    </a:t>
            </a:r>
            <a:r>
              <a:rPr lang="ru-RU" sz="2400" b="1" dirty="0" err="1" smtClean="0">
                <a:solidFill>
                  <a:srgbClr val="002060"/>
                </a:solidFill>
              </a:rPr>
              <a:t>жуз</a:t>
            </a:r>
            <a:r>
              <a:rPr lang="ru-RU" sz="2400" b="1" dirty="0" smtClean="0">
                <a:solidFill>
                  <a:srgbClr val="002060"/>
                </a:solidFill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</a:rPr>
              <a:t>сай</a:t>
            </a:r>
            <a:r>
              <a:rPr lang="ru-RU" sz="2400" b="1" dirty="0" smtClean="0">
                <a:solidFill>
                  <a:srgbClr val="002060"/>
                </a:solidFill>
              </a:rPr>
              <a:t> </a:t>
            </a:r>
            <a:endParaRPr lang="ru-RU" sz="2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85612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 advClick="0" advTm="1000"/>
    </mc:Choice>
    <mc:Fallback>
      <p:transition advClick="0" advTm="1000"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609600"/>
            <a:ext cx="8363272" cy="1163216"/>
          </a:xfrm>
          <a:solidFill>
            <a:srgbClr val="92D050"/>
          </a:solidFill>
        </p:spPr>
        <p:txBody>
          <a:bodyPr/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1520" y="2420888"/>
            <a:ext cx="8568952" cy="2520280"/>
          </a:xfrm>
          <a:solidFill>
            <a:srgbClr val="00B0F0"/>
          </a:solidFill>
          <a:ln>
            <a:solidFill>
              <a:srgbClr val="00B0F0"/>
            </a:solidFill>
          </a:ln>
        </p:spPr>
        <p:txBody>
          <a:bodyPr>
            <a:normAutofit/>
          </a:bodyPr>
          <a:lstStyle/>
          <a:p>
            <a:r>
              <a:rPr lang="ru-RU" sz="2400" b="1" dirty="0" err="1">
                <a:solidFill>
                  <a:srgbClr val="002060"/>
                </a:solidFill>
              </a:rPr>
              <a:t>Унц</a:t>
            </a:r>
            <a:r>
              <a:rPr lang="ru-RU" sz="2400" b="1" dirty="0">
                <a:solidFill>
                  <a:srgbClr val="002060"/>
                </a:solidFill>
              </a:rPr>
              <a:t>  бак1иб,                  хала  </a:t>
            </a:r>
            <a:r>
              <a:rPr lang="ru-RU" sz="2400" b="1" dirty="0" err="1">
                <a:solidFill>
                  <a:srgbClr val="002060"/>
                </a:solidFill>
              </a:rPr>
              <a:t>неш</a:t>
            </a:r>
            <a:r>
              <a:rPr lang="ru-RU" sz="2400" b="1" dirty="0">
                <a:solidFill>
                  <a:srgbClr val="002060"/>
                </a:solidFill>
              </a:rPr>
              <a:t>  </a:t>
            </a:r>
            <a:r>
              <a:rPr lang="ru-RU" sz="2400" b="1" dirty="0" smtClean="0">
                <a:solidFill>
                  <a:srgbClr val="002060"/>
                </a:solidFill>
              </a:rPr>
              <a:t>сари</a:t>
            </a:r>
            <a:r>
              <a:rPr lang="ru-RU" sz="2400" b="1" dirty="0">
                <a:solidFill>
                  <a:srgbClr val="002060"/>
                </a:solidFill>
              </a:rPr>
              <a:t>,              </a:t>
            </a:r>
            <a:r>
              <a:rPr lang="ru-RU" sz="2400" b="1" dirty="0" smtClean="0">
                <a:solidFill>
                  <a:srgbClr val="002060"/>
                </a:solidFill>
              </a:rPr>
              <a:t>  </a:t>
            </a:r>
            <a:r>
              <a:rPr lang="ru-RU" sz="2400" b="1" dirty="0" err="1" smtClean="0">
                <a:solidFill>
                  <a:srgbClr val="002060"/>
                </a:solidFill>
              </a:rPr>
              <a:t>дудеш</a:t>
            </a:r>
            <a:r>
              <a:rPr lang="ru-RU" sz="2400" b="1" dirty="0" smtClean="0">
                <a:solidFill>
                  <a:srgbClr val="002060"/>
                </a:solidFill>
              </a:rPr>
              <a:t>  лев,</a:t>
            </a:r>
            <a:endParaRPr lang="ru-RU" sz="2400" b="1" dirty="0">
              <a:solidFill>
                <a:srgbClr val="002060"/>
              </a:solidFill>
            </a:endParaRPr>
          </a:p>
          <a:p>
            <a:r>
              <a:rPr lang="ru-RU" sz="2400" b="1" dirty="0" err="1">
                <a:solidFill>
                  <a:srgbClr val="002060"/>
                </a:solidFill>
              </a:rPr>
              <a:t>Ханум</a:t>
            </a:r>
            <a:r>
              <a:rPr lang="ru-RU" sz="2400" b="1" dirty="0">
                <a:solidFill>
                  <a:srgbClr val="002060"/>
                </a:solidFill>
              </a:rPr>
              <a:t>  </a:t>
            </a:r>
            <a:r>
              <a:rPr lang="ru-RU" sz="2400" b="1" dirty="0" smtClean="0">
                <a:solidFill>
                  <a:srgbClr val="002060"/>
                </a:solidFill>
              </a:rPr>
              <a:t>рак1иб</a:t>
            </a:r>
            <a:r>
              <a:rPr lang="ru-RU" sz="2400" b="1" dirty="0">
                <a:solidFill>
                  <a:srgbClr val="002060"/>
                </a:solidFill>
              </a:rPr>
              <a:t>,             </a:t>
            </a:r>
            <a:r>
              <a:rPr lang="ru-RU" sz="2400" b="1" dirty="0" err="1">
                <a:solidFill>
                  <a:srgbClr val="002060"/>
                </a:solidFill>
              </a:rPr>
              <a:t>мукьара</a:t>
            </a:r>
            <a:r>
              <a:rPr lang="ru-RU" sz="2400" b="1" dirty="0">
                <a:solidFill>
                  <a:srgbClr val="002060"/>
                </a:solidFill>
              </a:rPr>
              <a:t>   </a:t>
            </a:r>
            <a:r>
              <a:rPr lang="ru-RU" sz="2400" b="1" dirty="0" err="1">
                <a:solidFill>
                  <a:srgbClr val="002060"/>
                </a:solidFill>
              </a:rPr>
              <a:t>леб</a:t>
            </a:r>
            <a:r>
              <a:rPr lang="ru-RU" sz="2400" b="1" dirty="0">
                <a:solidFill>
                  <a:srgbClr val="002060"/>
                </a:solidFill>
              </a:rPr>
              <a:t> </a:t>
            </a:r>
            <a:r>
              <a:rPr lang="ru-RU" sz="2400" b="1" dirty="0" smtClean="0">
                <a:solidFill>
                  <a:srgbClr val="002060"/>
                </a:solidFill>
              </a:rPr>
              <a:t>,                   </a:t>
            </a:r>
            <a:r>
              <a:rPr lang="ru-RU" sz="2400" b="1" dirty="0" err="1" smtClean="0">
                <a:solidFill>
                  <a:srgbClr val="002060"/>
                </a:solidFill>
              </a:rPr>
              <a:t>вава</a:t>
            </a:r>
            <a:r>
              <a:rPr lang="ru-RU" sz="2400" b="1" dirty="0" smtClean="0">
                <a:solidFill>
                  <a:srgbClr val="002060"/>
                </a:solidFill>
              </a:rPr>
              <a:t>  </a:t>
            </a:r>
            <a:r>
              <a:rPr lang="ru-RU" sz="2400" b="1" dirty="0" err="1" smtClean="0">
                <a:solidFill>
                  <a:srgbClr val="002060"/>
                </a:solidFill>
              </a:rPr>
              <a:t>саби</a:t>
            </a:r>
            <a:r>
              <a:rPr lang="ru-RU" sz="2400" b="1" dirty="0" smtClean="0">
                <a:solidFill>
                  <a:srgbClr val="002060"/>
                </a:solidFill>
              </a:rPr>
              <a:t>,</a:t>
            </a:r>
            <a:endParaRPr lang="ru-RU" sz="2400" b="1" dirty="0">
              <a:solidFill>
                <a:srgbClr val="002060"/>
              </a:solidFill>
            </a:endParaRPr>
          </a:p>
          <a:p>
            <a:r>
              <a:rPr lang="ru-RU" sz="2400" b="1" dirty="0" err="1">
                <a:solidFill>
                  <a:srgbClr val="002060"/>
                </a:solidFill>
              </a:rPr>
              <a:t>Рабазан</a:t>
            </a:r>
            <a:r>
              <a:rPr lang="ru-RU" sz="2400" b="1" dirty="0">
                <a:solidFill>
                  <a:srgbClr val="002060"/>
                </a:solidFill>
              </a:rPr>
              <a:t>  </a:t>
            </a:r>
            <a:r>
              <a:rPr lang="ru-RU" sz="2400" b="1" dirty="0" smtClean="0">
                <a:solidFill>
                  <a:srgbClr val="002060"/>
                </a:solidFill>
              </a:rPr>
              <a:t>вак1иб</a:t>
            </a:r>
            <a:r>
              <a:rPr lang="ru-RU" sz="2400" b="1" dirty="0">
                <a:solidFill>
                  <a:srgbClr val="002060"/>
                </a:solidFill>
              </a:rPr>
              <a:t>,           </a:t>
            </a:r>
            <a:r>
              <a:rPr lang="ru-RU" sz="2400" b="1" dirty="0" err="1">
                <a:solidFill>
                  <a:srgbClr val="002060"/>
                </a:solidFill>
              </a:rPr>
              <a:t>урши</a:t>
            </a:r>
            <a:r>
              <a:rPr lang="ru-RU" sz="2400" b="1" dirty="0">
                <a:solidFill>
                  <a:srgbClr val="002060"/>
                </a:solidFill>
              </a:rPr>
              <a:t>   </a:t>
            </a:r>
            <a:r>
              <a:rPr lang="ru-RU" sz="2400" b="1" dirty="0" err="1" smtClean="0">
                <a:solidFill>
                  <a:srgbClr val="002060"/>
                </a:solidFill>
              </a:rPr>
              <a:t>сай</a:t>
            </a:r>
            <a:r>
              <a:rPr lang="ru-RU" sz="2400" b="1" dirty="0" smtClean="0">
                <a:solidFill>
                  <a:srgbClr val="002060"/>
                </a:solidFill>
              </a:rPr>
              <a:t>   ,                      </a:t>
            </a:r>
            <a:r>
              <a:rPr lang="ru-RU" sz="2400" b="1" dirty="0" err="1" smtClean="0">
                <a:solidFill>
                  <a:srgbClr val="002060"/>
                </a:solidFill>
              </a:rPr>
              <a:t>жуз</a:t>
            </a:r>
            <a:r>
              <a:rPr lang="ru-RU" sz="2400" b="1" dirty="0" smtClean="0">
                <a:solidFill>
                  <a:srgbClr val="002060"/>
                </a:solidFill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</a:rPr>
              <a:t>саби</a:t>
            </a:r>
            <a:r>
              <a:rPr lang="ru-RU" sz="2400" b="1" dirty="0" smtClean="0">
                <a:solidFill>
                  <a:srgbClr val="002060"/>
                </a:solidFill>
              </a:rPr>
              <a:t>, </a:t>
            </a:r>
            <a:endParaRPr lang="ru-RU" sz="2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940020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 advClick="0" advTm="1000"/>
    </mc:Choice>
    <mc:Fallback>
      <p:transition advClick="0" advTm="100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1371600" y="1196752"/>
            <a:ext cx="6400800" cy="4536504"/>
          </a:xfrm>
        </p:spPr>
        <p:txBody>
          <a:bodyPr>
            <a:normAutofit/>
          </a:bodyPr>
          <a:lstStyle/>
          <a:p>
            <a:pPr lvl="0"/>
            <a:r>
              <a:rPr lang="ru-RU" i="1" dirty="0" err="1" smtClean="0"/>
              <a:t>Бацl</a:t>
            </a:r>
            <a:r>
              <a:rPr lang="ru-RU" i="1" dirty="0" smtClean="0"/>
              <a:t> </a:t>
            </a:r>
            <a:r>
              <a:rPr lang="ru-RU" i="1" dirty="0" err="1" smtClean="0"/>
              <a:t>уркlиличи</a:t>
            </a:r>
            <a:r>
              <a:rPr lang="ru-RU" i="1" dirty="0" smtClean="0"/>
              <a:t> чум </a:t>
            </a:r>
            <a:r>
              <a:rPr lang="ru-RU" i="1" dirty="0" err="1" smtClean="0"/>
              <a:t>гидгари</a:t>
            </a:r>
            <a:r>
              <a:rPr lang="ru-RU" i="1" dirty="0" smtClean="0"/>
              <a:t> </a:t>
            </a:r>
            <a:r>
              <a:rPr lang="ru-RU" i="1" dirty="0" err="1" smtClean="0"/>
              <a:t>деркес</a:t>
            </a:r>
            <a:r>
              <a:rPr lang="ru-RU" i="1" dirty="0" smtClean="0"/>
              <a:t> </a:t>
            </a:r>
            <a:r>
              <a:rPr lang="ru-RU" i="1" dirty="0" err="1" smtClean="0"/>
              <a:t>вирара</a:t>
            </a:r>
            <a:r>
              <a:rPr lang="ru-RU" i="1" dirty="0" smtClean="0"/>
              <a:t>?</a:t>
            </a:r>
            <a:endParaRPr lang="ru-RU" dirty="0" smtClean="0"/>
          </a:p>
          <a:p>
            <a:pPr lvl="0"/>
            <a:r>
              <a:rPr lang="ru-RU" i="1" dirty="0" err="1" smtClean="0"/>
              <a:t>Мурталра</a:t>
            </a:r>
            <a:r>
              <a:rPr lang="ru-RU" i="1" dirty="0" smtClean="0"/>
              <a:t> </a:t>
            </a:r>
            <a:r>
              <a:rPr lang="ru-RU" i="1" dirty="0" err="1" smtClean="0"/>
              <a:t>бархьли</a:t>
            </a:r>
            <a:r>
              <a:rPr lang="ru-RU" i="1" dirty="0" smtClean="0"/>
              <a:t> </a:t>
            </a:r>
            <a:r>
              <a:rPr lang="ru-RU" i="1" dirty="0" err="1" smtClean="0"/>
              <a:t>ахlенси</a:t>
            </a:r>
            <a:r>
              <a:rPr lang="ru-RU" i="1" dirty="0" smtClean="0"/>
              <a:t> се </a:t>
            </a:r>
            <a:r>
              <a:rPr lang="ru-RU" i="1" dirty="0" err="1" smtClean="0"/>
              <a:t>арцан</a:t>
            </a:r>
            <a:r>
              <a:rPr lang="ru-RU" i="1" dirty="0" smtClean="0"/>
              <a:t> </a:t>
            </a:r>
            <a:r>
              <a:rPr lang="ru-RU" i="1" dirty="0" err="1" smtClean="0"/>
              <a:t>саби</a:t>
            </a:r>
            <a:r>
              <a:rPr lang="ru-RU" i="1" dirty="0" smtClean="0"/>
              <a:t>).</a:t>
            </a:r>
            <a:endParaRPr lang="ru-RU" dirty="0" smtClean="0"/>
          </a:p>
          <a:p>
            <a:pPr lvl="0"/>
            <a:r>
              <a:rPr lang="ru-RU" i="1" dirty="0" err="1" smtClean="0"/>
              <a:t>Гlяргlя</a:t>
            </a:r>
            <a:r>
              <a:rPr lang="ru-RU" i="1" dirty="0" smtClean="0"/>
              <a:t> </a:t>
            </a:r>
            <a:r>
              <a:rPr lang="ru-RU" i="1" dirty="0" err="1" smtClean="0"/>
              <a:t>сунес</a:t>
            </a:r>
            <a:r>
              <a:rPr lang="ru-RU" i="1" dirty="0" smtClean="0"/>
              <a:t> </a:t>
            </a:r>
            <a:r>
              <a:rPr lang="ru-RU" i="1" dirty="0" err="1" smtClean="0"/>
              <a:t>саби</a:t>
            </a:r>
            <a:r>
              <a:rPr lang="ru-RU" i="1" dirty="0" smtClean="0"/>
              <a:t> </a:t>
            </a:r>
            <a:r>
              <a:rPr lang="ru-RU" i="1" dirty="0" err="1" smtClean="0"/>
              <a:t>арцан</a:t>
            </a:r>
            <a:r>
              <a:rPr lang="ru-RU" i="1" dirty="0" smtClean="0"/>
              <a:t> </a:t>
            </a:r>
            <a:r>
              <a:rPr lang="ru-RU" i="1" dirty="0" err="1" smtClean="0"/>
              <a:t>сабра</a:t>
            </a:r>
            <a:r>
              <a:rPr lang="ru-RU" i="1" dirty="0" smtClean="0"/>
              <a:t> </a:t>
            </a:r>
            <a:r>
              <a:rPr lang="ru-RU" i="1" dirty="0" err="1" smtClean="0"/>
              <a:t>бикlec</a:t>
            </a:r>
            <a:r>
              <a:rPr lang="ru-RU" i="1" dirty="0" smtClean="0"/>
              <a:t> </a:t>
            </a:r>
            <a:r>
              <a:rPr lang="ru-RU" i="1" dirty="0" err="1" smtClean="0"/>
              <a:t>бирару</a:t>
            </a:r>
            <a:r>
              <a:rPr lang="ru-RU" i="1" dirty="0" smtClean="0"/>
              <a:t>? </a:t>
            </a:r>
            <a:endParaRPr lang="ru-RU" dirty="0" smtClean="0"/>
          </a:p>
          <a:p>
            <a:pPr lvl="0"/>
            <a:r>
              <a:rPr lang="ru-RU" i="1" dirty="0" err="1" smtClean="0"/>
              <a:t>БацIси</a:t>
            </a:r>
            <a:r>
              <a:rPr lang="ru-RU" i="1" dirty="0" smtClean="0"/>
              <a:t> </a:t>
            </a:r>
            <a:r>
              <a:rPr lang="ru-RU" i="1" dirty="0" err="1" smtClean="0"/>
              <a:t>кисализиб</a:t>
            </a:r>
            <a:r>
              <a:rPr lang="ru-RU" i="1" dirty="0" smtClean="0"/>
              <a:t> се </a:t>
            </a:r>
            <a:r>
              <a:rPr lang="ru-RU" i="1" dirty="0" err="1" smtClean="0"/>
              <a:t>биэс</a:t>
            </a:r>
            <a:r>
              <a:rPr lang="ru-RU" i="1" dirty="0" smtClean="0"/>
              <a:t> </a:t>
            </a:r>
            <a:r>
              <a:rPr lang="ru-RU" i="1" dirty="0" err="1" smtClean="0"/>
              <a:t>асубирара</a:t>
            </a:r>
            <a:r>
              <a:rPr lang="ru-RU" i="1" dirty="0" smtClean="0"/>
              <a:t>? </a:t>
            </a: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2031937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 advClick="0" advTm="1000"/>
    </mc:Choice>
    <mc:Fallback>
      <p:transition advClick="0" advTm="1000"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764704"/>
            <a:ext cx="8496944" cy="1152128"/>
          </a:xfrm>
          <a:solidFill>
            <a:srgbClr val="00B0F0"/>
          </a:solidFill>
        </p:spPr>
        <p:txBody>
          <a:bodyPr/>
          <a:lstStyle/>
          <a:p>
            <a:r>
              <a:rPr lang="ru-RU" sz="3600" dirty="0" smtClean="0">
                <a:effectLst/>
              </a:rPr>
              <a:t>   </a:t>
            </a:r>
            <a:r>
              <a:rPr lang="ru-RU" sz="3600" dirty="0" smtClean="0">
                <a:solidFill>
                  <a:srgbClr val="FFFF00"/>
                </a:solidFill>
                <a:effectLst/>
              </a:rPr>
              <a:t>9</a:t>
            </a:r>
            <a:r>
              <a:rPr lang="ru-RU" sz="3600" dirty="0">
                <a:solidFill>
                  <a:srgbClr val="FFFF00"/>
                </a:solidFill>
                <a:effectLst/>
              </a:rPr>
              <a:t>. Х1яз «Имц1аси  </a:t>
            </a:r>
            <a:r>
              <a:rPr lang="ru-RU" sz="3600" dirty="0" err="1">
                <a:solidFill>
                  <a:srgbClr val="FFFF00"/>
                </a:solidFill>
                <a:effectLst/>
              </a:rPr>
              <a:t>гъай</a:t>
            </a:r>
            <a:r>
              <a:rPr lang="ru-RU" sz="3600" dirty="0">
                <a:solidFill>
                  <a:srgbClr val="FFFF00"/>
                </a:solidFill>
                <a:effectLst/>
              </a:rPr>
              <a:t>   </a:t>
            </a:r>
            <a:r>
              <a:rPr lang="ru-RU" sz="3600" dirty="0" err="1">
                <a:solidFill>
                  <a:srgbClr val="FFFF00"/>
                </a:solidFill>
                <a:effectLst/>
              </a:rPr>
              <a:t>барга</a:t>
            </a:r>
            <a:r>
              <a:rPr lang="ru-RU" sz="3600" dirty="0">
                <a:solidFill>
                  <a:srgbClr val="FFFF00"/>
                </a:solidFill>
                <a:effectLst/>
              </a:rPr>
              <a:t>»</a:t>
            </a:r>
            <a:br>
              <a:rPr lang="ru-RU" sz="3600" dirty="0">
                <a:solidFill>
                  <a:srgbClr val="FFFF00"/>
                </a:solidFill>
                <a:effectLst/>
              </a:rPr>
            </a:br>
            <a:endParaRPr lang="ru-RU" sz="3600" dirty="0">
              <a:solidFill>
                <a:srgbClr val="FFFF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79512" y="2507786"/>
            <a:ext cx="8507288" cy="2937438"/>
          </a:xfrm>
          <a:solidFill>
            <a:srgbClr val="92D050"/>
          </a:solidFill>
        </p:spPr>
        <p:txBody>
          <a:bodyPr>
            <a:normAutofit/>
          </a:bodyPr>
          <a:lstStyle/>
          <a:p>
            <a:r>
              <a:rPr lang="ru-RU" sz="2800" b="1" i="1" dirty="0" smtClean="0"/>
              <a:t>1.   </a:t>
            </a:r>
            <a:r>
              <a:rPr lang="ru-RU" sz="2800" b="1" i="1" dirty="0" err="1" smtClean="0"/>
              <a:t>ХIева</a:t>
            </a:r>
            <a:r>
              <a:rPr lang="ru-RU" sz="2800" b="1" i="1" dirty="0"/>
              <a:t>, шин, </a:t>
            </a:r>
            <a:r>
              <a:rPr lang="ru-RU" sz="2800" b="1" i="1" dirty="0" err="1"/>
              <a:t>дагъа</a:t>
            </a:r>
            <a:r>
              <a:rPr lang="ru-RU" sz="2800" b="1" i="1" dirty="0"/>
              <a:t>,  </a:t>
            </a:r>
            <a:r>
              <a:rPr lang="ru-RU" sz="2800" b="1" i="1" dirty="0" err="1"/>
              <a:t>юлдаш</a:t>
            </a:r>
            <a:r>
              <a:rPr lang="ru-RU" sz="2800" b="1" i="1" dirty="0"/>
              <a:t>,  </a:t>
            </a:r>
            <a:r>
              <a:rPr lang="ru-RU" sz="2800" b="1" i="1" dirty="0" err="1"/>
              <a:t>заб</a:t>
            </a:r>
            <a:r>
              <a:rPr lang="ru-RU" sz="2800" b="1" i="1" dirty="0" smtClean="0"/>
              <a:t>.</a:t>
            </a:r>
          </a:p>
          <a:p>
            <a:r>
              <a:rPr lang="ru-RU" sz="2800" b="1" i="1" dirty="0" smtClean="0"/>
              <a:t>2.   </a:t>
            </a:r>
            <a:r>
              <a:rPr lang="ru-RU" sz="2800" b="1" i="1" dirty="0" err="1" smtClean="0"/>
              <a:t>Рурси</a:t>
            </a:r>
            <a:r>
              <a:rPr lang="ru-RU" sz="2800" b="1" i="1" dirty="0"/>
              <a:t>, </a:t>
            </a:r>
            <a:r>
              <a:rPr lang="ru-RU" sz="2800" b="1" i="1" dirty="0" err="1"/>
              <a:t>чехьери</a:t>
            </a:r>
            <a:r>
              <a:rPr lang="ru-RU" sz="2800" b="1" i="1" dirty="0"/>
              <a:t>,  </a:t>
            </a:r>
            <a:r>
              <a:rPr lang="ru-RU" sz="2800" b="1" i="1" dirty="0" err="1"/>
              <a:t>исбагьи</a:t>
            </a:r>
            <a:r>
              <a:rPr lang="ru-RU" sz="2800" b="1" i="1" dirty="0"/>
              <a:t>,    </a:t>
            </a:r>
            <a:r>
              <a:rPr lang="ru-RU" sz="2800" b="1" i="1" dirty="0" err="1"/>
              <a:t>кьял</a:t>
            </a:r>
            <a:r>
              <a:rPr lang="ru-RU" sz="2800" b="1" i="1" dirty="0"/>
              <a:t>, </a:t>
            </a:r>
            <a:r>
              <a:rPr lang="ru-RU" sz="2800" b="1" i="1" dirty="0" err="1" smtClean="0"/>
              <a:t>неш</a:t>
            </a:r>
            <a:endParaRPr lang="ru-RU" sz="2800" b="1" i="1" dirty="0" smtClean="0"/>
          </a:p>
          <a:p>
            <a:r>
              <a:rPr lang="ru-RU" sz="2800" b="1" i="1" dirty="0" smtClean="0"/>
              <a:t>3.  </a:t>
            </a:r>
            <a:r>
              <a:rPr lang="ru-RU" sz="2800" b="1" i="1" dirty="0" err="1" smtClean="0"/>
              <a:t>Дудеш</a:t>
            </a:r>
            <a:r>
              <a:rPr lang="ru-RU" sz="2800" b="1" i="1" dirty="0"/>
              <a:t>,  </a:t>
            </a:r>
            <a:r>
              <a:rPr lang="ru-RU" sz="2800" b="1" i="1" dirty="0" err="1"/>
              <a:t>гьалмагъ</a:t>
            </a:r>
            <a:r>
              <a:rPr lang="ru-RU" sz="2800" b="1" i="1" dirty="0"/>
              <a:t> ,  </a:t>
            </a:r>
            <a:r>
              <a:rPr lang="ru-RU" sz="2800" b="1" i="1" dirty="0" err="1"/>
              <a:t>жуз</a:t>
            </a:r>
            <a:r>
              <a:rPr lang="ru-RU" sz="2800" b="1" i="1" dirty="0"/>
              <a:t>,  г</a:t>
            </a:r>
            <a:r>
              <a:rPr lang="en-US" sz="2800" b="1" i="1" dirty="0"/>
              <a:t>I</a:t>
            </a:r>
            <a:r>
              <a:rPr lang="ru-RU" sz="2800" b="1" i="1" dirty="0" err="1"/>
              <a:t>ях</a:t>
            </a:r>
            <a:r>
              <a:rPr lang="en-US" sz="2800" b="1" i="1" dirty="0"/>
              <a:t>I</a:t>
            </a:r>
            <a:r>
              <a:rPr lang="ru-RU" sz="2800" b="1" i="1" dirty="0" err="1"/>
              <a:t>гъабза</a:t>
            </a:r>
            <a:r>
              <a:rPr lang="ru-RU" sz="2800" b="1" i="1" dirty="0"/>
              <a:t> ,</a:t>
            </a:r>
            <a:r>
              <a:rPr lang="ru-RU" sz="2800" b="1" i="1" dirty="0" err="1"/>
              <a:t>тяниш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xmlns="" val="15484044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 advClick="0" advTm="1000"/>
    </mc:Choice>
    <mc:Fallback>
      <p:transition advClick="0" advTm="1000"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609600"/>
            <a:ext cx="8435280" cy="1379240"/>
          </a:xfrm>
          <a:solidFill>
            <a:srgbClr val="00B0F0"/>
          </a:solidFill>
        </p:spPr>
        <p:txBody>
          <a:bodyPr/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23528" y="2507786"/>
            <a:ext cx="8363272" cy="3153462"/>
          </a:xfrm>
          <a:solidFill>
            <a:srgbClr val="92D050"/>
          </a:solidFill>
        </p:spPr>
        <p:txBody>
          <a:bodyPr/>
          <a:lstStyle/>
          <a:p>
            <a:r>
              <a:rPr lang="ru-RU" sz="3200" b="1" i="1" dirty="0" smtClean="0"/>
              <a:t>                           1  </a:t>
            </a:r>
            <a:r>
              <a:rPr lang="ru-RU" sz="3200" b="1" i="1" dirty="0" err="1"/>
              <a:t>юлдаш</a:t>
            </a:r>
            <a:r>
              <a:rPr lang="ru-RU" sz="3200" b="1" i="1" dirty="0"/>
              <a:t>, </a:t>
            </a:r>
          </a:p>
          <a:p>
            <a:r>
              <a:rPr lang="ru-RU" sz="3200" b="1" i="1" dirty="0" smtClean="0"/>
              <a:t>                          2  </a:t>
            </a:r>
            <a:r>
              <a:rPr lang="ru-RU" sz="3200" b="1" i="1" dirty="0" err="1"/>
              <a:t>кьял</a:t>
            </a:r>
            <a:r>
              <a:rPr lang="ru-RU" sz="3200" b="1" i="1" dirty="0"/>
              <a:t>, </a:t>
            </a:r>
          </a:p>
          <a:p>
            <a:r>
              <a:rPr lang="ru-RU" sz="3200" b="1" i="1" dirty="0" smtClean="0"/>
              <a:t>                          3  </a:t>
            </a:r>
            <a:r>
              <a:rPr lang="ru-RU" sz="3200" b="1" i="1" dirty="0" err="1"/>
              <a:t>жуз</a:t>
            </a:r>
            <a:r>
              <a:rPr lang="ru-RU" sz="3200" b="1" i="1" dirty="0"/>
              <a:t>,  </a:t>
            </a:r>
            <a:endParaRPr lang="ru-RU" sz="3200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203040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 advClick="0" advTm="1000"/>
    </mc:Choice>
    <mc:Fallback>
      <p:transition advClick="0" advTm="1000"/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8507288" cy="5328592"/>
          </a:xfrm>
          <a:solidFill>
            <a:srgbClr val="92D050"/>
          </a:solidFill>
        </p:spPr>
        <p:txBody>
          <a:bodyPr>
            <a:prstTxWarp prst="textDeflateBottom">
              <a:avLst>
                <a:gd name="adj" fmla="val 58495"/>
              </a:avLst>
            </a:prstTxWarp>
            <a:normAutofit/>
          </a:bodyPr>
          <a:lstStyle/>
          <a:p>
            <a:r>
              <a:rPr lang="ru-RU" sz="3200" dirty="0" err="1" smtClean="0">
                <a:solidFill>
                  <a:srgbClr val="FF00FF"/>
                </a:solidFill>
              </a:rPr>
              <a:t>жюрила</a:t>
            </a:r>
            <a:r>
              <a:rPr lang="ru-RU" sz="3200" dirty="0" smtClean="0">
                <a:solidFill>
                  <a:srgbClr val="FF00FF"/>
                </a:solidFill>
              </a:rPr>
              <a:t>  </a:t>
            </a:r>
            <a:r>
              <a:rPr lang="ru-RU" sz="3200" dirty="0" err="1" smtClean="0">
                <a:solidFill>
                  <a:srgbClr val="FF00FF"/>
                </a:solidFill>
              </a:rPr>
              <a:t>гъай</a:t>
            </a:r>
            <a:endParaRPr lang="ru-RU" sz="3200" dirty="0">
              <a:solidFill>
                <a:srgbClr val="FF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889612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 advClick="0" advTm="1000"/>
    </mc:Choice>
    <mc:Fallback>
      <p:transition advClick="0" advTm="1000"/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916832"/>
            <a:ext cx="8229600" cy="2578298"/>
          </a:xfrm>
          <a:solidFill>
            <a:srgbClr val="FFFF00"/>
          </a:solidFill>
        </p:spPr>
        <p:txBody>
          <a:bodyPr>
            <a:prstTxWarp prst="textWave2">
              <a:avLst>
                <a:gd name="adj1" fmla="val 12500"/>
                <a:gd name="adj2" fmla="val 2249"/>
              </a:avLst>
            </a:prstTxWarp>
            <a:normAutofit/>
          </a:bodyPr>
          <a:lstStyle/>
          <a:p>
            <a:r>
              <a:rPr lang="ru-RU" dirty="0" smtClean="0">
                <a:solidFill>
                  <a:srgbClr val="FF00FF"/>
                </a:solidFill>
              </a:rPr>
              <a:t>Г</a:t>
            </a:r>
            <a:r>
              <a:rPr lang="en-US" sz="4000" dirty="0" smtClean="0">
                <a:solidFill>
                  <a:srgbClr val="FF00FF"/>
                </a:solidFill>
              </a:rPr>
              <a:t>I</a:t>
            </a:r>
            <a:r>
              <a:rPr lang="ru-RU" sz="4000" dirty="0" err="1" smtClean="0">
                <a:solidFill>
                  <a:srgbClr val="FF00FF"/>
                </a:solidFill>
              </a:rPr>
              <a:t>ях</a:t>
            </a:r>
            <a:r>
              <a:rPr lang="en-US" sz="4000" dirty="0" smtClean="0">
                <a:solidFill>
                  <a:srgbClr val="FF00FF"/>
                </a:solidFill>
              </a:rPr>
              <a:t>I</a:t>
            </a:r>
            <a:r>
              <a:rPr lang="ru-RU" sz="4000" dirty="0" smtClean="0">
                <a:solidFill>
                  <a:srgbClr val="FF00FF"/>
                </a:solidFill>
              </a:rPr>
              <a:t>ли каленая, </a:t>
            </a:r>
            <a:r>
              <a:rPr lang="ru-RU" sz="4000" dirty="0" err="1" smtClean="0">
                <a:solidFill>
                  <a:srgbClr val="FF00FF"/>
                </a:solidFill>
              </a:rPr>
              <a:t>дурх</a:t>
            </a:r>
            <a:r>
              <a:rPr lang="en-US" sz="4000" dirty="0" smtClean="0">
                <a:solidFill>
                  <a:srgbClr val="FF00FF"/>
                </a:solidFill>
              </a:rPr>
              <a:t>I</a:t>
            </a:r>
            <a:r>
              <a:rPr lang="ru-RU" sz="4000" dirty="0" smtClean="0">
                <a:solidFill>
                  <a:srgbClr val="FF00FF"/>
                </a:solidFill>
              </a:rPr>
              <a:t>ни !</a:t>
            </a:r>
            <a:endParaRPr lang="ru-RU" dirty="0">
              <a:solidFill>
                <a:srgbClr val="FF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554279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 advClick="0" advTm="1000"/>
    </mc:Choice>
    <mc:Fallback>
      <p:transition advClick="0" advTm="100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i="1" dirty="0" err="1" smtClean="0"/>
              <a:t>Бацl</a:t>
            </a:r>
            <a:r>
              <a:rPr lang="ru-RU" i="1" dirty="0" smtClean="0"/>
              <a:t> </a:t>
            </a:r>
            <a:r>
              <a:rPr lang="ru-RU" i="1" dirty="0" err="1" smtClean="0"/>
              <a:t>уркlиличи</a:t>
            </a:r>
            <a:r>
              <a:rPr lang="ru-RU" i="1" dirty="0" smtClean="0"/>
              <a:t> чум </a:t>
            </a:r>
            <a:r>
              <a:rPr lang="ru-RU" i="1" dirty="0" err="1" smtClean="0"/>
              <a:t>гидгари</a:t>
            </a:r>
            <a:r>
              <a:rPr lang="ru-RU" i="1" dirty="0" smtClean="0"/>
              <a:t> </a:t>
            </a:r>
            <a:r>
              <a:rPr lang="ru-RU" i="1" dirty="0" err="1" smtClean="0"/>
              <a:t>деркес</a:t>
            </a:r>
            <a:r>
              <a:rPr lang="ru-RU" i="1" dirty="0" smtClean="0"/>
              <a:t> </a:t>
            </a:r>
            <a:r>
              <a:rPr lang="ru-RU" i="1" dirty="0" err="1" smtClean="0"/>
              <a:t>вирара</a:t>
            </a:r>
            <a:r>
              <a:rPr lang="ru-RU" i="1" dirty="0" smtClean="0"/>
              <a:t>?(</a:t>
            </a:r>
            <a:r>
              <a:rPr lang="ru-RU" i="1" dirty="0" err="1" smtClean="0"/>
              <a:t>ца</a:t>
            </a:r>
            <a:r>
              <a:rPr lang="ru-RU" i="1" dirty="0" smtClean="0"/>
              <a:t>)</a:t>
            </a:r>
            <a:endParaRPr lang="ru-RU" dirty="0" smtClean="0"/>
          </a:p>
          <a:p>
            <a:pPr lvl="0"/>
            <a:r>
              <a:rPr lang="ru-RU" i="1" dirty="0" err="1" smtClean="0"/>
              <a:t>Мурталра</a:t>
            </a:r>
            <a:r>
              <a:rPr lang="ru-RU" i="1" dirty="0" smtClean="0"/>
              <a:t> </a:t>
            </a:r>
            <a:r>
              <a:rPr lang="ru-RU" i="1" dirty="0" err="1" smtClean="0"/>
              <a:t>бархьли</a:t>
            </a:r>
            <a:r>
              <a:rPr lang="ru-RU" i="1" dirty="0" smtClean="0"/>
              <a:t> </a:t>
            </a:r>
            <a:r>
              <a:rPr lang="ru-RU" i="1" dirty="0" err="1" smtClean="0"/>
              <a:t>ахlенси</a:t>
            </a:r>
            <a:r>
              <a:rPr lang="ru-RU" i="1" dirty="0" smtClean="0"/>
              <a:t> се </a:t>
            </a:r>
            <a:r>
              <a:rPr lang="ru-RU" i="1" dirty="0" err="1" smtClean="0"/>
              <a:t>арцан</a:t>
            </a:r>
            <a:r>
              <a:rPr lang="ru-RU" i="1" dirty="0" smtClean="0"/>
              <a:t> </a:t>
            </a:r>
            <a:r>
              <a:rPr lang="ru-RU" i="1" dirty="0" err="1" smtClean="0"/>
              <a:t>саби</a:t>
            </a:r>
            <a:r>
              <a:rPr lang="ru-RU" i="1" dirty="0" smtClean="0"/>
              <a:t>(</a:t>
            </a:r>
            <a:r>
              <a:rPr lang="ru-RU" i="1" dirty="0" err="1" smtClean="0"/>
              <a:t>къяна</a:t>
            </a:r>
            <a:r>
              <a:rPr lang="ru-RU" i="1" dirty="0" smtClean="0"/>
              <a:t>).</a:t>
            </a:r>
            <a:endParaRPr lang="ru-RU" dirty="0" smtClean="0"/>
          </a:p>
          <a:p>
            <a:pPr lvl="0"/>
            <a:r>
              <a:rPr lang="ru-RU" i="1" dirty="0" err="1" smtClean="0"/>
              <a:t>Гlяргlя</a:t>
            </a:r>
            <a:r>
              <a:rPr lang="ru-RU" i="1" dirty="0" smtClean="0"/>
              <a:t> </a:t>
            </a:r>
            <a:r>
              <a:rPr lang="ru-RU" i="1" dirty="0" err="1" smtClean="0"/>
              <a:t>сунес</a:t>
            </a:r>
            <a:r>
              <a:rPr lang="ru-RU" i="1" dirty="0" smtClean="0"/>
              <a:t> </a:t>
            </a:r>
            <a:r>
              <a:rPr lang="ru-RU" i="1" dirty="0" err="1" smtClean="0"/>
              <a:t>саби</a:t>
            </a:r>
            <a:r>
              <a:rPr lang="ru-RU" i="1" dirty="0" smtClean="0"/>
              <a:t> </a:t>
            </a:r>
            <a:r>
              <a:rPr lang="ru-RU" i="1" dirty="0" err="1" smtClean="0"/>
              <a:t>арцан</a:t>
            </a:r>
            <a:r>
              <a:rPr lang="ru-RU" i="1" dirty="0" smtClean="0"/>
              <a:t> </a:t>
            </a:r>
            <a:r>
              <a:rPr lang="ru-RU" i="1" dirty="0" err="1" smtClean="0"/>
              <a:t>сабра</a:t>
            </a:r>
            <a:r>
              <a:rPr lang="ru-RU" i="1" dirty="0" smtClean="0"/>
              <a:t> </a:t>
            </a:r>
            <a:r>
              <a:rPr lang="ru-RU" i="1" dirty="0" err="1" smtClean="0"/>
              <a:t>бикlec</a:t>
            </a:r>
            <a:r>
              <a:rPr lang="ru-RU" i="1" dirty="0" smtClean="0"/>
              <a:t> </a:t>
            </a:r>
            <a:r>
              <a:rPr lang="ru-RU" i="1" dirty="0" err="1" smtClean="0"/>
              <a:t>бирару</a:t>
            </a:r>
            <a:r>
              <a:rPr lang="ru-RU" i="1" dirty="0" smtClean="0"/>
              <a:t>? (</a:t>
            </a:r>
            <a:r>
              <a:rPr lang="ru-RU" i="1" dirty="0" err="1" smtClean="0"/>
              <a:t>гIяргIя</a:t>
            </a:r>
            <a:r>
              <a:rPr lang="ru-RU" i="1" dirty="0" smtClean="0"/>
              <a:t> </a:t>
            </a:r>
            <a:r>
              <a:rPr lang="ru-RU" i="1" dirty="0" err="1" smtClean="0"/>
              <a:t>гъайбикIес</a:t>
            </a:r>
            <a:r>
              <a:rPr lang="ru-RU" i="1" dirty="0" smtClean="0"/>
              <a:t> </a:t>
            </a:r>
            <a:r>
              <a:rPr lang="ru-RU" i="1" dirty="0" err="1" smtClean="0"/>
              <a:t>хlебирар</a:t>
            </a:r>
            <a:r>
              <a:rPr lang="ru-RU" i="1" dirty="0" smtClean="0"/>
              <a:t>).</a:t>
            </a:r>
            <a:endParaRPr lang="ru-RU" dirty="0" smtClean="0"/>
          </a:p>
          <a:p>
            <a:pPr lvl="0"/>
            <a:r>
              <a:rPr lang="ru-RU" i="1" dirty="0" err="1" smtClean="0"/>
              <a:t>БацIси</a:t>
            </a:r>
            <a:r>
              <a:rPr lang="ru-RU" i="1" dirty="0" smtClean="0"/>
              <a:t> </a:t>
            </a:r>
            <a:r>
              <a:rPr lang="ru-RU" i="1" dirty="0" err="1" smtClean="0"/>
              <a:t>кисализиб</a:t>
            </a:r>
            <a:r>
              <a:rPr lang="ru-RU" i="1" dirty="0" smtClean="0"/>
              <a:t> се </a:t>
            </a:r>
            <a:r>
              <a:rPr lang="ru-RU" i="1" dirty="0" err="1" smtClean="0"/>
              <a:t>биэс</a:t>
            </a:r>
            <a:r>
              <a:rPr lang="ru-RU" i="1" dirty="0" smtClean="0"/>
              <a:t> </a:t>
            </a:r>
            <a:r>
              <a:rPr lang="ru-RU" i="1" dirty="0" err="1" smtClean="0"/>
              <a:t>асубирара</a:t>
            </a:r>
            <a:r>
              <a:rPr lang="ru-RU" i="1" dirty="0" smtClean="0"/>
              <a:t>? (</a:t>
            </a:r>
            <a:r>
              <a:rPr lang="ru-RU" i="1" dirty="0" err="1" smtClean="0"/>
              <a:t>тIярхъи</a:t>
            </a:r>
            <a:r>
              <a:rPr lang="ru-RU" i="1" dirty="0" smtClean="0"/>
              <a:t>).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 advClick="0" advTm="1000"/>
    </mc:Choice>
    <mc:Fallback>
      <p:transition advClick="0" advTm="1000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i="1" dirty="0" err="1" smtClean="0"/>
              <a:t>Улализир</a:t>
            </a:r>
            <a:r>
              <a:rPr lang="ru-RU" i="1" dirty="0" smtClean="0"/>
              <a:t> шин </a:t>
            </a:r>
            <a:r>
              <a:rPr lang="ru-RU" i="1" dirty="0" err="1" smtClean="0"/>
              <a:t>хес</a:t>
            </a:r>
            <a:r>
              <a:rPr lang="ru-RU" i="1" dirty="0" smtClean="0"/>
              <a:t> </a:t>
            </a:r>
            <a:r>
              <a:rPr lang="ru-RU" i="1" dirty="0" err="1" smtClean="0"/>
              <a:t>вирару</a:t>
            </a:r>
            <a:r>
              <a:rPr lang="ru-RU" i="1" dirty="0" smtClean="0"/>
              <a:t>? </a:t>
            </a:r>
            <a:endParaRPr lang="ru-RU" dirty="0" smtClean="0"/>
          </a:p>
          <a:p>
            <a:pPr lvl="0"/>
            <a:r>
              <a:rPr lang="ru-RU" i="1" dirty="0" err="1" smtClean="0"/>
              <a:t>Урши</a:t>
            </a:r>
            <a:r>
              <a:rPr lang="ru-RU" i="1" dirty="0" smtClean="0"/>
              <a:t> </a:t>
            </a:r>
            <a:r>
              <a:rPr lang="ru-RU" i="1" dirty="0" err="1" smtClean="0"/>
              <a:t>верхIел</a:t>
            </a:r>
            <a:r>
              <a:rPr lang="ru-RU" i="1" dirty="0" smtClean="0"/>
              <a:t> </a:t>
            </a:r>
            <a:r>
              <a:rPr lang="ru-RU" i="1" dirty="0" err="1" smtClean="0"/>
              <a:t>дус</a:t>
            </a:r>
            <a:r>
              <a:rPr lang="ru-RU" i="1" dirty="0" smtClean="0"/>
              <a:t> </a:t>
            </a:r>
            <a:r>
              <a:rPr lang="ru-RU" i="1" dirty="0" err="1" smtClean="0"/>
              <a:t>виубхIели</a:t>
            </a:r>
            <a:r>
              <a:rPr lang="ru-RU" i="1" dirty="0" smtClean="0"/>
              <a:t>, </a:t>
            </a:r>
            <a:r>
              <a:rPr lang="ru-RU" i="1" dirty="0" err="1" smtClean="0"/>
              <a:t>илис</a:t>
            </a:r>
            <a:r>
              <a:rPr lang="ru-RU" i="1" dirty="0" smtClean="0"/>
              <a:t> чара </a:t>
            </a:r>
            <a:r>
              <a:rPr lang="ru-RU" i="1" dirty="0" err="1" smtClean="0"/>
              <a:t>агарли</a:t>
            </a:r>
            <a:r>
              <a:rPr lang="ru-RU" i="1" dirty="0" smtClean="0"/>
              <a:t> се </a:t>
            </a:r>
            <a:r>
              <a:rPr lang="ru-RU" i="1" dirty="0" err="1" smtClean="0"/>
              <a:t>бетарара</a:t>
            </a:r>
            <a:r>
              <a:rPr lang="ru-RU" i="1" dirty="0" smtClean="0"/>
              <a:t>? </a:t>
            </a:r>
            <a:endParaRPr lang="ru-RU" dirty="0" smtClean="0"/>
          </a:p>
          <a:p>
            <a:pPr lvl="0"/>
            <a:r>
              <a:rPr lang="ru-RU" i="1" dirty="0" err="1" smtClean="0"/>
              <a:t>Унцла</a:t>
            </a:r>
            <a:r>
              <a:rPr lang="ru-RU" i="1" dirty="0" smtClean="0"/>
              <a:t> </a:t>
            </a:r>
            <a:r>
              <a:rPr lang="ru-RU" i="1" dirty="0" err="1" smtClean="0"/>
              <a:t>гIелаб</a:t>
            </a:r>
            <a:r>
              <a:rPr lang="ru-RU" i="1" dirty="0" smtClean="0"/>
              <a:t>, </a:t>
            </a:r>
            <a:r>
              <a:rPr lang="ru-RU" i="1" dirty="0" err="1" smtClean="0"/>
              <a:t>цурала</a:t>
            </a:r>
            <a:r>
              <a:rPr lang="ru-RU" i="1" dirty="0" smtClean="0"/>
              <a:t> </a:t>
            </a:r>
            <a:r>
              <a:rPr lang="ru-RU" i="1" dirty="0" err="1" smtClean="0"/>
              <a:t>гьалаб</a:t>
            </a:r>
            <a:r>
              <a:rPr lang="ru-RU" i="1" dirty="0" smtClean="0"/>
              <a:t> се </a:t>
            </a:r>
            <a:r>
              <a:rPr lang="ru-RU" i="1" dirty="0" err="1" smtClean="0"/>
              <a:t>бирара</a:t>
            </a:r>
            <a:r>
              <a:rPr lang="ru-RU" i="1" dirty="0" smtClean="0"/>
              <a:t>? </a:t>
            </a:r>
            <a:endParaRPr lang="ru-RU" dirty="0" smtClean="0"/>
          </a:p>
          <a:p>
            <a:pPr lvl="0"/>
            <a:r>
              <a:rPr lang="ru-RU" i="1" dirty="0" smtClean="0"/>
              <a:t>Дуги </a:t>
            </a:r>
            <a:r>
              <a:rPr lang="ru-RU" i="1" dirty="0" err="1" smtClean="0"/>
              <a:t>ва</a:t>
            </a:r>
            <a:r>
              <a:rPr lang="ru-RU" i="1" dirty="0" smtClean="0"/>
              <a:t> </a:t>
            </a:r>
            <a:r>
              <a:rPr lang="ru-RU" i="1" dirty="0" err="1" smtClean="0"/>
              <a:t>хIери</a:t>
            </a:r>
            <a:r>
              <a:rPr lang="ru-RU" i="1" dirty="0" smtClean="0"/>
              <a:t> </a:t>
            </a:r>
            <a:r>
              <a:rPr lang="ru-RU" i="1" dirty="0" err="1" smtClean="0"/>
              <a:t>селичил</a:t>
            </a:r>
            <a:r>
              <a:rPr lang="ru-RU" i="1" dirty="0" smtClean="0"/>
              <a:t> </a:t>
            </a:r>
            <a:r>
              <a:rPr lang="ru-RU" i="1" dirty="0" err="1" smtClean="0"/>
              <a:t>тамандирара</a:t>
            </a:r>
            <a:r>
              <a:rPr lang="ru-RU" i="1" dirty="0" smtClean="0"/>
              <a:t>? </a:t>
            </a:r>
            <a:endParaRPr lang="ru-RU" dirty="0" smtClean="0"/>
          </a:p>
          <a:p>
            <a:pPr lvl="0"/>
            <a:r>
              <a:rPr lang="ru-RU" i="1" dirty="0" smtClean="0"/>
              <a:t>Шила </a:t>
            </a:r>
            <a:r>
              <a:rPr lang="ru-RU" i="1" dirty="0" err="1" smtClean="0"/>
              <a:t>гьалаб</a:t>
            </a:r>
            <a:r>
              <a:rPr lang="ru-RU" i="1" dirty="0" smtClean="0"/>
              <a:t> се </a:t>
            </a:r>
            <a:r>
              <a:rPr lang="ru-RU" i="1" dirty="0" err="1" smtClean="0"/>
              <a:t>леба</a:t>
            </a:r>
            <a:r>
              <a:rPr lang="ru-RU" i="1" dirty="0" smtClean="0"/>
              <a:t>? </a:t>
            </a:r>
            <a:endParaRPr lang="ru-RU" dirty="0" smtClean="0"/>
          </a:p>
          <a:p>
            <a:pPr lvl="0"/>
            <a:r>
              <a:rPr lang="ru-RU" dirty="0" smtClean="0"/>
              <a:t>Сен </a:t>
            </a:r>
            <a:r>
              <a:rPr lang="ru-RU" dirty="0" err="1" smtClean="0"/>
              <a:t>кьап</a:t>
            </a:r>
            <a:r>
              <a:rPr lang="en-US" dirty="0" smtClean="0"/>
              <a:t>l</a:t>
            </a:r>
            <a:r>
              <a:rPr lang="ru-RU" dirty="0" smtClean="0"/>
              <a:t>а </a:t>
            </a:r>
            <a:r>
              <a:rPr lang="ru-RU" dirty="0" err="1" smtClean="0"/>
              <a:t>бихуси</a:t>
            </a:r>
            <a:r>
              <a:rPr lang="ru-RU" dirty="0" smtClean="0"/>
              <a:t> ?</a:t>
            </a:r>
          </a:p>
          <a:p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 advClick="0" advTm="1000"/>
    </mc:Choice>
    <mc:Fallback>
      <p:transition advClick="0" advTm="100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type="subTitle" idx="1"/>
          </p:nvPr>
        </p:nvSpPr>
        <p:spPr>
          <a:xfrm>
            <a:off x="1371600" y="1340768"/>
            <a:ext cx="6400800" cy="4752528"/>
          </a:xfrm>
        </p:spPr>
        <p:txBody>
          <a:bodyPr>
            <a:normAutofit fontScale="62500" lnSpcReduction="20000"/>
          </a:bodyPr>
          <a:lstStyle/>
          <a:p>
            <a:pPr lvl="0"/>
            <a:r>
              <a:rPr lang="ru-RU" sz="4000" i="1" dirty="0" err="1" smtClean="0"/>
              <a:t>Улализир</a:t>
            </a:r>
            <a:r>
              <a:rPr lang="ru-RU" sz="4000" i="1" dirty="0" smtClean="0"/>
              <a:t> шин </a:t>
            </a:r>
            <a:r>
              <a:rPr lang="ru-RU" sz="4000" i="1" dirty="0" err="1" smtClean="0"/>
              <a:t>хес</a:t>
            </a:r>
            <a:r>
              <a:rPr lang="ru-RU" sz="4000" i="1" dirty="0" smtClean="0"/>
              <a:t> </a:t>
            </a:r>
            <a:r>
              <a:rPr lang="ru-RU" sz="4000" i="1" dirty="0" err="1" smtClean="0"/>
              <a:t>вирару</a:t>
            </a:r>
            <a:r>
              <a:rPr lang="ru-RU" sz="4000" i="1" dirty="0" smtClean="0"/>
              <a:t>? (</a:t>
            </a:r>
            <a:r>
              <a:rPr lang="ru-RU" sz="4000" i="1" dirty="0" err="1" smtClean="0"/>
              <a:t>вирар</a:t>
            </a:r>
            <a:r>
              <a:rPr lang="ru-RU" sz="4000" i="1" dirty="0" smtClean="0"/>
              <a:t>, </a:t>
            </a:r>
            <a:r>
              <a:rPr lang="ru-RU" sz="4000" i="1" dirty="0" err="1" smtClean="0"/>
              <a:t>миъдяргIяхъили</a:t>
            </a:r>
            <a:r>
              <a:rPr lang="ru-RU" sz="4000" i="1" dirty="0" smtClean="0"/>
              <a:t>).</a:t>
            </a:r>
            <a:endParaRPr lang="ru-RU" sz="4000" dirty="0" smtClean="0"/>
          </a:p>
          <a:p>
            <a:pPr lvl="0"/>
            <a:r>
              <a:rPr lang="ru-RU" sz="4000" i="1" dirty="0" err="1" smtClean="0"/>
              <a:t>Урши</a:t>
            </a:r>
            <a:r>
              <a:rPr lang="ru-RU" sz="4000" i="1" dirty="0" smtClean="0"/>
              <a:t> </a:t>
            </a:r>
            <a:r>
              <a:rPr lang="ru-RU" sz="4000" i="1" dirty="0" err="1" smtClean="0"/>
              <a:t>верхIел</a:t>
            </a:r>
            <a:r>
              <a:rPr lang="ru-RU" sz="4000" i="1" dirty="0" smtClean="0"/>
              <a:t> </a:t>
            </a:r>
            <a:r>
              <a:rPr lang="ru-RU" sz="4000" i="1" dirty="0" err="1" smtClean="0"/>
              <a:t>дус</a:t>
            </a:r>
            <a:r>
              <a:rPr lang="ru-RU" sz="4000" i="1" dirty="0" smtClean="0"/>
              <a:t> </a:t>
            </a:r>
            <a:r>
              <a:rPr lang="ru-RU" sz="4000" i="1" dirty="0" err="1" smtClean="0"/>
              <a:t>виубхIели</a:t>
            </a:r>
            <a:r>
              <a:rPr lang="ru-RU" sz="4000" i="1" dirty="0" smtClean="0"/>
              <a:t>, </a:t>
            </a:r>
            <a:r>
              <a:rPr lang="ru-RU" sz="4000" i="1" dirty="0" err="1" smtClean="0"/>
              <a:t>илис</a:t>
            </a:r>
            <a:r>
              <a:rPr lang="ru-RU" sz="4000" i="1" dirty="0" smtClean="0"/>
              <a:t> чара </a:t>
            </a:r>
            <a:r>
              <a:rPr lang="ru-RU" sz="4000" i="1" dirty="0" err="1" smtClean="0"/>
              <a:t>агарли</a:t>
            </a:r>
            <a:r>
              <a:rPr lang="ru-RU" sz="4000" i="1" dirty="0" smtClean="0"/>
              <a:t> се </a:t>
            </a:r>
            <a:r>
              <a:rPr lang="ru-RU" sz="4000" i="1" dirty="0" err="1" smtClean="0"/>
              <a:t>бетарара</a:t>
            </a:r>
            <a:r>
              <a:rPr lang="ru-RU" sz="4000" i="1" dirty="0" smtClean="0"/>
              <a:t>? (</a:t>
            </a:r>
            <a:r>
              <a:rPr lang="ru-RU" sz="4000" i="1" dirty="0" err="1" smtClean="0"/>
              <a:t>гехIъибиллизи</a:t>
            </a:r>
            <a:r>
              <a:rPr lang="ru-RU" sz="4000" i="1" dirty="0" smtClean="0"/>
              <a:t> </a:t>
            </a:r>
            <a:r>
              <a:rPr lang="ru-RU" sz="4000" i="1" dirty="0" err="1" smtClean="0"/>
              <a:t>ухIнаулхъан</a:t>
            </a:r>
            <a:r>
              <a:rPr lang="ru-RU" sz="4000" i="1" dirty="0" smtClean="0"/>
              <a:t>).</a:t>
            </a:r>
            <a:endParaRPr lang="ru-RU" sz="4000" dirty="0" smtClean="0"/>
          </a:p>
          <a:p>
            <a:pPr lvl="0"/>
            <a:r>
              <a:rPr lang="ru-RU" sz="4000" i="1" dirty="0" err="1" smtClean="0"/>
              <a:t>Унцла</a:t>
            </a:r>
            <a:r>
              <a:rPr lang="ru-RU" sz="4000" i="1" dirty="0" smtClean="0"/>
              <a:t> </a:t>
            </a:r>
            <a:r>
              <a:rPr lang="ru-RU" sz="4000" i="1" dirty="0" err="1" smtClean="0"/>
              <a:t>гIелаб</a:t>
            </a:r>
            <a:r>
              <a:rPr lang="ru-RU" sz="4000" i="1" dirty="0" smtClean="0"/>
              <a:t>, </a:t>
            </a:r>
            <a:r>
              <a:rPr lang="ru-RU" sz="4000" i="1" dirty="0" err="1" smtClean="0"/>
              <a:t>цурала</a:t>
            </a:r>
            <a:r>
              <a:rPr lang="ru-RU" sz="4000" i="1" dirty="0" smtClean="0"/>
              <a:t> </a:t>
            </a:r>
            <a:r>
              <a:rPr lang="ru-RU" sz="4000" i="1" dirty="0" err="1" smtClean="0"/>
              <a:t>гьалаб</a:t>
            </a:r>
            <a:r>
              <a:rPr lang="ru-RU" sz="4000" i="1" dirty="0" smtClean="0"/>
              <a:t> се </a:t>
            </a:r>
            <a:r>
              <a:rPr lang="ru-RU" sz="4000" i="1" dirty="0" err="1" smtClean="0"/>
              <a:t>бирара</a:t>
            </a:r>
            <a:r>
              <a:rPr lang="ru-RU" sz="4000" i="1" dirty="0" smtClean="0"/>
              <a:t>? (</a:t>
            </a:r>
            <a:r>
              <a:rPr lang="ru-RU" sz="4000" i="1" dirty="0" err="1" smtClean="0"/>
              <a:t>ц</a:t>
            </a:r>
            <a:r>
              <a:rPr lang="ru-RU" sz="4000" i="1" dirty="0" smtClean="0"/>
              <a:t>.)</a:t>
            </a:r>
            <a:endParaRPr lang="ru-RU" sz="4000" dirty="0" smtClean="0"/>
          </a:p>
          <a:p>
            <a:pPr lvl="0"/>
            <a:r>
              <a:rPr lang="ru-RU" sz="4000" i="1" dirty="0" smtClean="0"/>
              <a:t>Дуги </a:t>
            </a:r>
            <a:r>
              <a:rPr lang="ru-RU" sz="4000" i="1" dirty="0" err="1" smtClean="0"/>
              <a:t>ва</a:t>
            </a:r>
            <a:r>
              <a:rPr lang="ru-RU" sz="4000" i="1" dirty="0" smtClean="0"/>
              <a:t> </a:t>
            </a:r>
            <a:r>
              <a:rPr lang="ru-RU" sz="4000" i="1" dirty="0" err="1" smtClean="0"/>
              <a:t>хIери</a:t>
            </a:r>
            <a:r>
              <a:rPr lang="ru-RU" sz="4000" i="1" dirty="0" smtClean="0"/>
              <a:t> </a:t>
            </a:r>
            <a:r>
              <a:rPr lang="ru-RU" sz="4000" i="1" dirty="0" err="1" smtClean="0"/>
              <a:t>селичил</a:t>
            </a:r>
            <a:r>
              <a:rPr lang="ru-RU" sz="4000" i="1" dirty="0" smtClean="0"/>
              <a:t> </a:t>
            </a:r>
            <a:r>
              <a:rPr lang="ru-RU" sz="4000" i="1" dirty="0" err="1" smtClean="0"/>
              <a:t>тамандирара</a:t>
            </a:r>
            <a:r>
              <a:rPr lang="ru-RU" sz="4000" i="1" dirty="0" smtClean="0"/>
              <a:t>? (</a:t>
            </a:r>
            <a:r>
              <a:rPr lang="ru-RU" sz="4000" i="1" dirty="0" err="1" smtClean="0"/>
              <a:t>и-личил</a:t>
            </a:r>
            <a:r>
              <a:rPr lang="ru-RU" sz="4000" i="1" dirty="0" smtClean="0"/>
              <a:t>).</a:t>
            </a:r>
            <a:endParaRPr lang="ru-RU" sz="4000" dirty="0" smtClean="0"/>
          </a:p>
          <a:p>
            <a:pPr lvl="0"/>
            <a:r>
              <a:rPr lang="ru-RU" sz="4000" i="1" dirty="0" smtClean="0"/>
              <a:t>Шила </a:t>
            </a:r>
            <a:r>
              <a:rPr lang="ru-RU" sz="4000" i="1" dirty="0" err="1" smtClean="0"/>
              <a:t>гьалаб</a:t>
            </a:r>
            <a:r>
              <a:rPr lang="ru-RU" sz="4000" i="1" dirty="0" smtClean="0"/>
              <a:t> се </a:t>
            </a:r>
            <a:r>
              <a:rPr lang="ru-RU" sz="4000" i="1" dirty="0" err="1" smtClean="0"/>
              <a:t>леба</a:t>
            </a:r>
            <a:r>
              <a:rPr lang="ru-RU" sz="4000" i="1" dirty="0" smtClean="0"/>
              <a:t>? (Ш).</a:t>
            </a:r>
            <a:endParaRPr lang="ru-RU" sz="4000" dirty="0" smtClean="0"/>
          </a:p>
          <a:p>
            <a:pPr lvl="0"/>
            <a:r>
              <a:rPr lang="ru-RU" sz="4000" dirty="0" smtClean="0"/>
              <a:t>Сен </a:t>
            </a:r>
            <a:r>
              <a:rPr lang="ru-RU" sz="4000" dirty="0" err="1" smtClean="0"/>
              <a:t>кьап</a:t>
            </a:r>
            <a:r>
              <a:rPr lang="en-US" sz="4000" dirty="0" smtClean="0"/>
              <a:t>l</a:t>
            </a:r>
            <a:r>
              <a:rPr lang="ru-RU" sz="4000" dirty="0" smtClean="0"/>
              <a:t>а </a:t>
            </a:r>
            <a:r>
              <a:rPr lang="ru-RU" sz="4000" dirty="0" err="1" smtClean="0"/>
              <a:t>бихуси</a:t>
            </a:r>
            <a:r>
              <a:rPr lang="ru-RU" sz="4000" dirty="0" smtClean="0"/>
              <a:t> ?(Сенах</a:t>
            </a:r>
            <a:r>
              <a:rPr lang="en-US" sz="4000" dirty="0" smtClean="0"/>
              <a:t>l</a:t>
            </a:r>
            <a:r>
              <a:rPr lang="ru-RU" sz="4000" dirty="0" err="1" smtClean="0"/>
              <a:t>енну</a:t>
            </a:r>
            <a:r>
              <a:rPr lang="ru-RU" sz="4000" dirty="0" smtClean="0"/>
              <a:t> </a:t>
            </a:r>
            <a:r>
              <a:rPr lang="ru-RU" sz="4000" dirty="0" err="1" smtClean="0"/>
              <a:t>сабил</a:t>
            </a:r>
            <a:r>
              <a:rPr lang="ru-RU" sz="4000" dirty="0" smtClean="0"/>
              <a:t> </a:t>
            </a:r>
            <a:r>
              <a:rPr lang="ru-RU" sz="4000" dirty="0" err="1" smtClean="0"/>
              <a:t>башес</a:t>
            </a:r>
            <a:r>
              <a:rPr lang="ru-RU" sz="4000" dirty="0" smtClean="0"/>
              <a:t> </a:t>
            </a:r>
            <a:r>
              <a:rPr lang="ru-RU" sz="4000" dirty="0" err="1" smtClean="0"/>
              <a:t>х</a:t>
            </a:r>
            <a:r>
              <a:rPr lang="en-US" sz="4000" dirty="0" smtClean="0"/>
              <a:t>l</a:t>
            </a:r>
            <a:r>
              <a:rPr lang="ru-RU" sz="4000" dirty="0" err="1" smtClean="0"/>
              <a:t>ебирар</a:t>
            </a:r>
            <a:r>
              <a:rPr lang="ru-RU" sz="4000" dirty="0" smtClean="0"/>
              <a:t>)</a:t>
            </a:r>
          </a:p>
          <a:p>
            <a:pPr marL="0" indent="0">
              <a:buNone/>
            </a:pPr>
            <a:r>
              <a:rPr lang="ru-RU" sz="4000" dirty="0" smtClean="0">
                <a:solidFill>
                  <a:srgbClr val="FFFF00"/>
                </a:solidFill>
              </a:rPr>
              <a:t>. </a:t>
            </a:r>
            <a:endParaRPr lang="ru-RU" sz="4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027691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 advClick="0" advTm="1000"/>
    </mc:Choice>
    <mc:Fallback>
      <p:transition advClick="0" advTm="1000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  <a:effectLst/>
              </a:rPr>
              <a:t> 2.   </a:t>
            </a:r>
            <a:r>
              <a:rPr lang="ru-RU" dirty="0" err="1" smtClean="0">
                <a:solidFill>
                  <a:srgbClr val="FF0000"/>
                </a:solidFill>
                <a:effectLst/>
              </a:rPr>
              <a:t>ХIисабти</a:t>
            </a:r>
            <a:r>
              <a:rPr lang="ru-RU" dirty="0" smtClean="0">
                <a:solidFill>
                  <a:srgbClr val="FF0000"/>
                </a:solidFill>
                <a:effectLst/>
              </a:rPr>
              <a:t>  </a:t>
            </a:r>
            <a:r>
              <a:rPr lang="ru-RU" dirty="0" err="1" smtClean="0">
                <a:solidFill>
                  <a:srgbClr val="FF0000"/>
                </a:solidFill>
                <a:effectLst/>
              </a:rPr>
              <a:t>дарая</a:t>
            </a:r>
            <a:r>
              <a:rPr lang="ru-RU" dirty="0" smtClean="0">
                <a:solidFill>
                  <a:srgbClr val="FF0000"/>
                </a:solidFill>
                <a:effectLst/>
              </a:rPr>
              <a:t> , </a:t>
            </a:r>
            <a:r>
              <a:rPr lang="ru-RU" dirty="0" err="1" smtClean="0">
                <a:solidFill>
                  <a:srgbClr val="FF0000"/>
                </a:solidFill>
                <a:effectLst/>
              </a:rPr>
              <a:t>дарган</a:t>
            </a:r>
            <a:r>
              <a:rPr lang="ru-RU" dirty="0">
                <a:solidFill>
                  <a:srgbClr val="FF0000"/>
                </a:solidFill>
                <a:effectLst/>
              </a:rPr>
              <a:t> </a:t>
            </a:r>
            <a:r>
              <a:rPr lang="ru-RU" dirty="0" smtClean="0">
                <a:solidFill>
                  <a:srgbClr val="FF0000"/>
                </a:solidFill>
                <a:effectLst/>
              </a:rPr>
              <a:t> дев          </a:t>
            </a:r>
            <a:r>
              <a:rPr lang="ru-RU" dirty="0" err="1" smtClean="0">
                <a:solidFill>
                  <a:srgbClr val="FF0000"/>
                </a:solidFill>
                <a:effectLst/>
              </a:rPr>
              <a:t>баргая</a:t>
            </a:r>
            <a:r>
              <a:rPr lang="ru-RU" dirty="0">
                <a:solidFill>
                  <a:srgbClr val="FF0000"/>
                </a:solidFill>
                <a:effectLst/>
              </a:rPr>
              <a:t>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996952"/>
            <a:ext cx="8229600" cy="1152128"/>
          </a:xfrm>
          <a:solidFill>
            <a:schemeClr val="accent6">
              <a:lumMod val="75000"/>
            </a:schemeClr>
          </a:solidFill>
        </p:spPr>
        <p:txBody>
          <a:bodyPr>
            <a:normAutofit fontScale="32500" lnSpcReduction="20000"/>
          </a:bodyPr>
          <a:lstStyle/>
          <a:p>
            <a:pPr marL="137160" indent="0">
              <a:buNone/>
            </a:pPr>
            <a:endParaRPr lang="ru-RU" dirty="0" smtClean="0"/>
          </a:p>
          <a:p>
            <a:pPr marL="137160" indent="0">
              <a:buNone/>
            </a:pPr>
            <a:endParaRPr lang="ru-RU" dirty="0"/>
          </a:p>
          <a:p>
            <a:pPr marL="137160" indent="0">
              <a:buNone/>
            </a:pPr>
            <a:r>
              <a:rPr lang="ru-RU" sz="12300" b="1" dirty="0" smtClean="0">
                <a:solidFill>
                  <a:srgbClr val="FF0000"/>
                </a:solidFill>
              </a:rPr>
              <a:t> а)    </a:t>
            </a:r>
            <a:r>
              <a:rPr lang="ru-RU" sz="12300" b="1" i="1" dirty="0" err="1" smtClean="0">
                <a:solidFill>
                  <a:srgbClr val="FFFF00"/>
                </a:solidFill>
              </a:rPr>
              <a:t>ХIер</a:t>
            </a:r>
            <a:r>
              <a:rPr lang="ru-RU" sz="12300" b="1" i="1" dirty="0" smtClean="0">
                <a:solidFill>
                  <a:srgbClr val="FFFF00"/>
                </a:solidFill>
              </a:rPr>
              <a:t> </a:t>
            </a:r>
            <a:r>
              <a:rPr lang="ru-RU" sz="12300" b="1" i="1" dirty="0">
                <a:solidFill>
                  <a:srgbClr val="FFFF00"/>
                </a:solidFill>
              </a:rPr>
              <a:t>– ер + </a:t>
            </a:r>
            <a:r>
              <a:rPr lang="ru-RU" sz="12300" b="1" i="1" dirty="0" err="1">
                <a:solidFill>
                  <a:srgbClr val="FFFF00"/>
                </a:solidFill>
              </a:rPr>
              <a:t>ур</a:t>
            </a:r>
            <a:r>
              <a:rPr lang="ru-RU" sz="12300" b="1" i="1" dirty="0">
                <a:solidFill>
                  <a:srgbClr val="FFFF00"/>
                </a:solidFill>
              </a:rPr>
              <a:t> +</a:t>
            </a:r>
            <a:r>
              <a:rPr lang="ru-RU" sz="12300" b="1" i="1" dirty="0" err="1">
                <a:solidFill>
                  <a:srgbClr val="FFFF00"/>
                </a:solidFill>
              </a:rPr>
              <a:t>ме</a:t>
            </a:r>
            <a:r>
              <a:rPr lang="ru-RU" sz="12300" b="1" i="1" dirty="0">
                <a:solidFill>
                  <a:srgbClr val="FFFF00"/>
                </a:solidFill>
              </a:rPr>
              <a:t> – е + </a:t>
            </a:r>
            <a:r>
              <a:rPr lang="ru-RU" sz="12300" b="1" i="1" dirty="0" err="1">
                <a:solidFill>
                  <a:srgbClr val="FFFF00"/>
                </a:solidFill>
              </a:rPr>
              <a:t>ат</a:t>
            </a:r>
            <a:r>
              <a:rPr lang="ru-RU" sz="12300" b="1" i="1" dirty="0">
                <a:solidFill>
                  <a:srgbClr val="FFFF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4714949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 advClick="0" advTm="1000"/>
    </mc:Choice>
    <mc:Fallback>
      <p:transition advClick="0" advTm="1000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07705" y="2087499"/>
            <a:ext cx="4320480" cy="1107996"/>
          </a:xfrm>
          <a:prstGeom prst="rect">
            <a:avLst/>
          </a:prstGeom>
          <a:solidFill>
            <a:srgbClr val="00B0F0"/>
          </a:solidFill>
        </p:spPr>
        <p:txBody>
          <a:bodyPr wrap="square">
            <a:spAutoFit/>
          </a:bodyPr>
          <a:lstStyle/>
          <a:p>
            <a:r>
              <a:rPr lang="ru-RU" sz="6600" b="1" i="1" dirty="0" smtClean="0"/>
              <a:t>     </a:t>
            </a:r>
            <a:r>
              <a:rPr lang="ru-RU" sz="4800" b="1" i="1" dirty="0" err="1" smtClean="0">
                <a:solidFill>
                  <a:srgbClr val="FFFF00"/>
                </a:solidFill>
              </a:rPr>
              <a:t>хIурмат</a:t>
            </a:r>
            <a:endParaRPr lang="ru-RU" sz="12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590741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 advClick="0" advTm="1000"/>
    </mc:Choice>
    <mc:Fallback>
      <p:transition advClick="0" advTm="1000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2420888"/>
            <a:ext cx="8424936" cy="1077218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>
            <a:spAutoFit/>
          </a:bodyPr>
          <a:lstStyle/>
          <a:p>
            <a:r>
              <a:rPr lang="ru-RU" sz="4400" b="1" dirty="0" smtClean="0">
                <a:solidFill>
                  <a:srgbClr val="FF0000"/>
                </a:solidFill>
              </a:rPr>
              <a:t>б)  </a:t>
            </a:r>
            <a:r>
              <a:rPr lang="ru-RU" sz="4400" b="1" i="1" dirty="0" err="1" smtClean="0">
                <a:solidFill>
                  <a:srgbClr val="FFFF00"/>
                </a:solidFill>
              </a:rPr>
              <a:t>Ра+ду-ду+зе-е+и+да-а+ешу-у</a:t>
            </a:r>
            <a:endParaRPr lang="ru-RU" sz="4400" b="1" i="1" dirty="0" smtClean="0">
              <a:solidFill>
                <a:srgbClr val="FFFF00"/>
              </a:solidFill>
            </a:endParaRPr>
          </a:p>
          <a:p>
            <a:endParaRPr lang="ru-RU" sz="20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08494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 advClick="0" advTm="1000"/>
    </mc:Choice>
    <mc:Fallback>
      <p:transition advClick="0" advTm="1000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5052</TotalTime>
  <Words>597</Words>
  <Application>Microsoft Office PowerPoint</Application>
  <PresentationFormat>Экран (4:3)</PresentationFormat>
  <Paragraphs>141</Paragraphs>
  <Slides>33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33</vt:i4>
      </vt:variant>
    </vt:vector>
  </HeadingPairs>
  <TitlesOfParts>
    <vt:vector size="34" baseType="lpstr">
      <vt:lpstr>Апекс</vt:lpstr>
      <vt:lpstr>Абз-хIяз</vt:lpstr>
      <vt:lpstr>Слайд 2</vt:lpstr>
      <vt:lpstr>Слайд 3</vt:lpstr>
      <vt:lpstr>Слайд 4</vt:lpstr>
      <vt:lpstr>Слайд 5</vt:lpstr>
      <vt:lpstr>Слайд 6</vt:lpstr>
      <vt:lpstr> 2.   ХIисабти  дарая , дарган  дев          баргая.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  5. Кроссворд. Дугьбас    антонимти                               пикридарес     ( ганзухъ   х1урпра   биц1ахъая ) </vt:lpstr>
      <vt:lpstr>Кроссворд. Дугьбас  антонимти                                  пикридарес              ( ганзухъ   х1урпра   биц1ахъая ) </vt:lpstr>
      <vt:lpstr>7. Капитантала  конкурс   «Ишди гlергъити дугьбазирад учидяхъ дугьби дарая» </vt:lpstr>
      <vt:lpstr>Слайд 26</vt:lpstr>
      <vt:lpstr>Слайд 27</vt:lpstr>
      <vt:lpstr>    8.  Дугьбала     цалабикуназир    хат1аби   даргая:    </vt:lpstr>
      <vt:lpstr>Слайд 29</vt:lpstr>
      <vt:lpstr>   9. Х1яз «Имц1аси  гъай   барга» </vt:lpstr>
      <vt:lpstr>Слайд 31</vt:lpstr>
      <vt:lpstr>жюрила  гъай</vt:lpstr>
      <vt:lpstr>ГIяхIли каленая, дурхIни 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Багьираби.  </dc:title>
  <dc:creator>next</dc:creator>
  <cp:lastModifiedBy>КомпЛенд</cp:lastModifiedBy>
  <cp:revision>77</cp:revision>
  <dcterms:created xsi:type="dcterms:W3CDTF">2017-02-23T16:53:18Z</dcterms:created>
  <dcterms:modified xsi:type="dcterms:W3CDTF">2019-02-04T18:25:37Z</dcterms:modified>
</cp:coreProperties>
</file>