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5"/>
  </p:notesMasterIdLst>
  <p:sldIdLst>
    <p:sldId id="267" r:id="rId2"/>
    <p:sldId id="266" r:id="rId3"/>
    <p:sldId id="260" r:id="rId4"/>
    <p:sldId id="302" r:id="rId5"/>
    <p:sldId id="303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1" r:id="rId24"/>
    <p:sldId id="290" r:id="rId25"/>
    <p:sldId id="294" r:id="rId26"/>
    <p:sldId id="293" r:id="rId27"/>
    <p:sldId id="304" r:id="rId28"/>
    <p:sldId id="295" r:id="rId29"/>
    <p:sldId id="296" r:id="rId30"/>
    <p:sldId id="297" r:id="rId31"/>
    <p:sldId id="298" r:id="rId32"/>
    <p:sldId id="301" r:id="rId33"/>
    <p:sldId id="30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FF"/>
    <a:srgbClr val="3030C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729" autoAdjust="0"/>
  </p:normalViewPr>
  <p:slideViewPr>
    <p:cSldViewPr>
      <p:cViewPr varScale="1">
        <p:scale>
          <a:sx n="111" d="100"/>
          <a:sy n="111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F1DB-1114-4C54-9C0D-4ABAD3BE5928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2626-2645-4FE7-BA4D-D2301E78C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45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F2626-2645-4FE7-BA4D-D2301E78C01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171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904656" cy="1224136"/>
          </a:xfrm>
        </p:spPr>
        <p:txBody>
          <a:bodyPr>
            <a:prstTxWarp prst="textDeflateBottom">
              <a:avLst>
                <a:gd name="adj" fmla="val 60582"/>
              </a:avLst>
            </a:prstTxWarp>
          </a:bodyPr>
          <a:lstStyle/>
          <a:p>
            <a:r>
              <a:rPr lang="ru-RU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Абз</a:t>
            </a:r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-х</a:t>
            </a:r>
            <a:r>
              <a:rPr lang="en-US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ru-RU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яз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53176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500" b="1" i="1" u="sng" dirty="0" smtClean="0">
                <a:solidFill>
                  <a:srgbClr val="FFFF00"/>
                </a:solidFill>
              </a:rPr>
              <a:t>Т</a:t>
            </a:r>
            <a:r>
              <a:rPr lang="ru-RU" sz="3500" b="1" i="1" u="sng" dirty="0" smtClean="0">
                <a:solidFill>
                  <a:srgbClr val="FFFF00"/>
                </a:solidFill>
                <a:effectLst/>
              </a:rPr>
              <a:t>ема</a:t>
            </a:r>
            <a:r>
              <a:rPr lang="ru-RU" sz="4300" b="1" i="1" u="sng" dirty="0" smtClean="0">
                <a:solidFill>
                  <a:srgbClr val="FFFF00"/>
                </a:solidFill>
                <a:effectLst/>
              </a:rPr>
              <a:t>:    </a:t>
            </a:r>
          </a:p>
          <a:p>
            <a:pPr marL="137160" indent="0">
              <a:buNone/>
            </a:pPr>
            <a:r>
              <a:rPr lang="ru-RU" sz="3600" b="1" i="1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«Сабур  г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яг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нили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саби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багьудилис</a:t>
            </a:r>
            <a:r>
              <a:rPr lang="ru-RU" sz="3600" b="1" i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3600" b="1" i="1" dirty="0" smtClean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137160" indent="0">
              <a:buNone/>
            </a:pPr>
            <a:r>
              <a:rPr lang="ru-RU" sz="3200" b="1" i="1" u="sng" dirty="0" err="1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Дарсла</a:t>
            </a:r>
            <a:r>
              <a:rPr lang="ru-RU" sz="3200" b="1" i="1" u="sng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i="1" u="sng" dirty="0" err="1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мурад</a:t>
            </a:r>
            <a:r>
              <a:rPr lang="ru-RU" sz="3200" b="1" i="1" u="sng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                                                      </a:t>
            </a:r>
          </a:p>
          <a:p>
            <a:pPr marL="137160" indent="0">
              <a:buNone/>
            </a:pPr>
            <a:r>
              <a:rPr lang="ru-RU" sz="4000" b="1" i="1" dirty="0" err="1" smtClean="0">
                <a:solidFill>
                  <a:srgbClr val="92D050"/>
                </a:solidFill>
              </a:rPr>
              <a:t>Дарган</a:t>
            </a:r>
            <a:r>
              <a:rPr lang="ru-RU" sz="4000" b="1" i="1" dirty="0" smtClean="0">
                <a:solidFill>
                  <a:srgbClr val="92D050"/>
                </a:solidFill>
              </a:rPr>
              <a:t>   </a:t>
            </a:r>
            <a:r>
              <a:rPr lang="ru-RU" sz="4000" b="1" i="1" dirty="0" err="1" smtClean="0">
                <a:solidFill>
                  <a:srgbClr val="92D050"/>
                </a:solidFill>
              </a:rPr>
              <a:t>мезла</a:t>
            </a:r>
            <a:r>
              <a:rPr lang="ru-RU" sz="4000" b="1" i="1" dirty="0" smtClean="0">
                <a:solidFill>
                  <a:srgbClr val="92D050"/>
                </a:solidFill>
              </a:rPr>
              <a:t>    </a:t>
            </a:r>
            <a:r>
              <a:rPr lang="ru-RU" sz="4000" b="1" i="1" dirty="0" err="1">
                <a:solidFill>
                  <a:srgbClr val="92D050"/>
                </a:solidFill>
              </a:rPr>
              <a:t>дурсрачи</a:t>
            </a:r>
            <a:r>
              <a:rPr lang="ru-RU" sz="4000" b="1" i="1" dirty="0">
                <a:solidFill>
                  <a:srgbClr val="92D050"/>
                </a:solidFill>
              </a:rPr>
              <a:t> </a:t>
            </a:r>
            <a:r>
              <a:rPr lang="ru-RU" sz="4000" b="1" i="1" dirty="0" smtClean="0">
                <a:solidFill>
                  <a:srgbClr val="92D050"/>
                </a:solidFill>
              </a:rPr>
              <a:t>  </a:t>
            </a:r>
            <a:r>
              <a:rPr lang="ru-RU" sz="4000" b="1" i="1" dirty="0" err="1" smtClean="0">
                <a:solidFill>
                  <a:srgbClr val="92D050"/>
                </a:solidFill>
              </a:rPr>
              <a:t>диги</a:t>
            </a:r>
            <a:r>
              <a:rPr lang="ru-RU" sz="4000" b="1" i="1" dirty="0" smtClean="0">
                <a:solidFill>
                  <a:srgbClr val="92D050"/>
                </a:solidFill>
              </a:rPr>
              <a:t>  имц1абарни</a:t>
            </a:r>
            <a:endParaRPr lang="en-US" sz="4000" b="1" i="1" dirty="0" smtClean="0">
              <a:solidFill>
                <a:srgbClr val="92D05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20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348880"/>
            <a:ext cx="5256584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5400" b="1" i="1" dirty="0" smtClean="0"/>
              <a:t>      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разидеш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99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92896"/>
            <a:ext cx="8496944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в)  </a:t>
            </a:r>
            <a:r>
              <a:rPr lang="ru-RU" sz="3600" b="1" i="1" dirty="0" smtClean="0">
                <a:solidFill>
                  <a:srgbClr val="FFFF00"/>
                </a:solidFill>
              </a:rPr>
              <a:t>Ур </a:t>
            </a:r>
            <a:r>
              <a:rPr lang="ru-RU" sz="3600" b="1" i="1" dirty="0">
                <a:solidFill>
                  <a:srgbClr val="FFFF00"/>
                </a:solidFill>
              </a:rPr>
              <a:t>+ ла – ла + </a:t>
            </a:r>
            <a:r>
              <a:rPr lang="ru-RU" sz="3600" b="1" i="1" dirty="0" err="1">
                <a:solidFill>
                  <a:srgbClr val="FFFF00"/>
                </a:solidFill>
              </a:rPr>
              <a:t>кIа</a:t>
            </a:r>
            <a:r>
              <a:rPr lang="ru-RU" sz="3600" b="1" i="1" dirty="0">
                <a:solidFill>
                  <a:srgbClr val="FFFF00"/>
                </a:solidFill>
              </a:rPr>
              <a:t> – а +е + </a:t>
            </a:r>
            <a:r>
              <a:rPr lang="ru-RU" sz="3600" b="1" i="1" dirty="0" err="1">
                <a:solidFill>
                  <a:srgbClr val="FFFF00"/>
                </a:solidFill>
              </a:rPr>
              <a:t>цIу</a:t>
            </a:r>
            <a:r>
              <a:rPr lang="ru-RU" sz="3600" b="1" i="1" dirty="0">
                <a:solidFill>
                  <a:srgbClr val="FFFF00"/>
                </a:solidFill>
              </a:rPr>
              <a:t> – у + и</a:t>
            </a:r>
          </a:p>
        </p:txBody>
      </p:sp>
    </p:spTree>
    <p:extLst>
      <p:ext uri="{BB962C8B-B14F-4D97-AF65-F5344CB8AC3E}">
        <p14:creationId xmlns:p14="http://schemas.microsoft.com/office/powerpoint/2010/main" xmlns="" val="354045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916832"/>
            <a:ext cx="4968552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     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уркIецIи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73990"/>
            <a:ext cx="8640959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г)     </a:t>
            </a:r>
            <a:r>
              <a:rPr lang="ru-RU" sz="3200" b="1" i="1" dirty="0" err="1" smtClean="0">
                <a:solidFill>
                  <a:srgbClr val="FFFF00"/>
                </a:solidFill>
              </a:rPr>
              <a:t>Хъи</a:t>
            </a:r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>
                <a:solidFill>
                  <a:srgbClr val="FFFF00"/>
                </a:solidFill>
              </a:rPr>
              <a:t>– и + ал +ил – л + </a:t>
            </a:r>
            <a:r>
              <a:rPr lang="ru-RU" sz="3200" b="1" i="1" dirty="0" err="1">
                <a:solidFill>
                  <a:srgbClr val="FFFF00"/>
                </a:solidFill>
              </a:rPr>
              <a:t>бан</a:t>
            </a:r>
            <a:r>
              <a:rPr lang="ru-RU" sz="3200" b="1" i="1" dirty="0">
                <a:solidFill>
                  <a:srgbClr val="FFFF00"/>
                </a:solidFill>
              </a:rPr>
              <a:t> – ан + ар + г</a:t>
            </a:r>
          </a:p>
        </p:txBody>
      </p:sp>
    </p:spTree>
    <p:extLst>
      <p:ext uri="{BB962C8B-B14F-4D97-AF65-F5344CB8AC3E}">
        <p14:creationId xmlns:p14="http://schemas.microsoft.com/office/powerpoint/2010/main" xmlns="" val="265647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3" y="2276872"/>
            <a:ext cx="4104456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  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хъалибарг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6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04864"/>
            <a:ext cx="7920879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д)  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Ме-е+и+ц</a:t>
            </a:r>
            <a:r>
              <a:rPr lang="en-US" sz="4800" b="1" i="1" dirty="0">
                <a:solidFill>
                  <a:srgbClr val="FFFF00"/>
                </a:solidFill>
              </a:rPr>
              <a:t>I</a:t>
            </a:r>
            <a:r>
              <a:rPr lang="ru-RU" sz="4800" b="1" i="1" dirty="0" err="1">
                <a:solidFill>
                  <a:srgbClr val="FFFF00"/>
                </a:solidFill>
              </a:rPr>
              <a:t>у-у+и+ро-о+аг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060848"/>
            <a:ext cx="4968552" cy="110799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6600" b="1" i="1" dirty="0" smtClean="0"/>
              <a:t>     </a:t>
            </a:r>
            <a:r>
              <a:rPr lang="ru-RU" sz="4400" b="1" i="1" dirty="0" err="1" smtClean="0">
                <a:solidFill>
                  <a:srgbClr val="FFFF00"/>
                </a:solidFill>
              </a:rPr>
              <a:t>миц</a:t>
            </a:r>
            <a:r>
              <a:rPr lang="en-US" sz="4400" b="1" i="1" dirty="0">
                <a:solidFill>
                  <a:srgbClr val="FFFF00"/>
                </a:solidFill>
              </a:rPr>
              <a:t>I</a:t>
            </a:r>
            <a:r>
              <a:rPr lang="ru-RU" sz="4400" b="1" i="1" dirty="0" err="1">
                <a:solidFill>
                  <a:srgbClr val="FFFF00"/>
                </a:solidFill>
              </a:rPr>
              <a:t>ираг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38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04864"/>
            <a:ext cx="8424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е)   </a:t>
            </a:r>
            <a:r>
              <a:rPr lang="ru-RU" sz="4000" b="1" i="1" dirty="0" smtClean="0">
                <a:solidFill>
                  <a:srgbClr val="FFFF00"/>
                </a:solidFill>
              </a:rPr>
              <a:t>Ка </a:t>
            </a:r>
            <a:r>
              <a:rPr lang="ru-RU" sz="4000" b="1" i="1" dirty="0">
                <a:solidFill>
                  <a:srgbClr val="FFFF00"/>
                </a:solidFill>
              </a:rPr>
              <a:t>– а + </a:t>
            </a:r>
            <a:r>
              <a:rPr lang="ru-RU" sz="4000" b="1" i="1" dirty="0" err="1">
                <a:solidFill>
                  <a:srgbClr val="FFFF00"/>
                </a:solidFill>
              </a:rPr>
              <a:t>ур</a:t>
            </a:r>
            <a:r>
              <a:rPr lang="ru-RU" sz="4000" b="1" i="1" dirty="0">
                <a:solidFill>
                  <a:srgbClr val="FFFF00"/>
                </a:solidFill>
              </a:rPr>
              <a:t> – р + </a:t>
            </a:r>
            <a:r>
              <a:rPr lang="ru-RU" sz="4000" b="1" i="1" dirty="0" err="1">
                <a:solidFill>
                  <a:srgbClr val="FFFF00"/>
                </a:solidFill>
              </a:rPr>
              <a:t>маш</a:t>
            </a:r>
            <a:r>
              <a:rPr lang="ru-RU" sz="4000" b="1" i="1" dirty="0">
                <a:solidFill>
                  <a:srgbClr val="FFFF00"/>
                </a:solidFill>
              </a:rPr>
              <a:t> – </a:t>
            </a:r>
            <a:r>
              <a:rPr lang="ru-RU" sz="4000" b="1" i="1" dirty="0" err="1">
                <a:solidFill>
                  <a:srgbClr val="FFFF00"/>
                </a:solidFill>
              </a:rPr>
              <a:t>аш</a:t>
            </a:r>
            <a:r>
              <a:rPr lang="ru-RU" sz="4000" b="1" i="1" dirty="0">
                <a:solidFill>
                  <a:srgbClr val="FFFF00"/>
                </a:solidFill>
              </a:rPr>
              <a:t> + </a:t>
            </a:r>
            <a:r>
              <a:rPr lang="ru-RU" sz="4000" b="1" i="1" dirty="0" err="1">
                <a:solidFill>
                  <a:srgbClr val="FFFF00"/>
                </a:solidFill>
              </a:rPr>
              <a:t>ек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56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988840"/>
            <a:ext cx="4320480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b="1" i="1" dirty="0" smtClean="0"/>
              <a:t>              </a:t>
            </a:r>
            <a:r>
              <a:rPr lang="ru-RU" sz="5400" b="1" i="1" dirty="0" err="1" smtClean="0">
                <a:solidFill>
                  <a:srgbClr val="FFFF00"/>
                </a:solidFill>
              </a:rPr>
              <a:t>кумек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66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7848872" cy="2677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                                                                </a:t>
            </a:r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1.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БелчIудилис</a:t>
            </a:r>
            <a:r>
              <a:rPr lang="ru-RU" sz="2400" b="1" i="1" dirty="0" smtClean="0">
                <a:solidFill>
                  <a:srgbClr val="FFFF00"/>
                </a:solidFill>
              </a:rPr>
              <a:t> сабур                          1 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гапхIейкIар</a:t>
            </a:r>
            <a:r>
              <a:rPr lang="ru-RU" sz="2400" b="1" i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2 </a:t>
            </a:r>
            <a:r>
              <a:rPr lang="ru-RU" sz="2400" b="1" i="1" dirty="0" err="1">
                <a:solidFill>
                  <a:srgbClr val="FFFF00"/>
                </a:solidFill>
              </a:rPr>
              <a:t>ГIяхIгъабза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убкIар</a:t>
            </a:r>
            <a:r>
              <a:rPr lang="ru-RU" sz="2400" b="1" i="1" dirty="0">
                <a:solidFill>
                  <a:srgbClr val="FFFF00"/>
                </a:solidFill>
              </a:rPr>
              <a:t>                    </a:t>
            </a:r>
            <a:r>
              <a:rPr lang="ru-RU" sz="2400" b="1" i="1" dirty="0" smtClean="0">
                <a:solidFill>
                  <a:srgbClr val="FFFF00"/>
                </a:solidFill>
              </a:rPr>
              <a:t>      2  </a:t>
            </a:r>
            <a:r>
              <a:rPr lang="ru-RU" sz="2400" b="1" i="1" dirty="0" err="1">
                <a:solidFill>
                  <a:srgbClr val="FFFF00"/>
                </a:solidFill>
              </a:rPr>
              <a:t>бирар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баракат</a:t>
            </a:r>
            <a:r>
              <a:rPr lang="ru-RU" sz="2400" b="1" i="1" dirty="0">
                <a:solidFill>
                  <a:srgbClr val="FFFF00"/>
                </a:solidFill>
              </a:rPr>
              <a:t>.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3</a:t>
            </a:r>
            <a:r>
              <a:rPr lang="ru-RU" sz="2400" b="1" i="1" dirty="0" smtClean="0">
                <a:solidFill>
                  <a:srgbClr val="FFFF00"/>
                </a:solidFill>
              </a:rPr>
              <a:t>. </a:t>
            </a:r>
            <a:r>
              <a:rPr lang="ru-RU" sz="2400" b="1" i="1" dirty="0" err="1">
                <a:solidFill>
                  <a:srgbClr val="FFFF00"/>
                </a:solidFill>
              </a:rPr>
              <a:t>Игит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сунечила</a:t>
            </a:r>
            <a:r>
              <a:rPr lang="ru-RU" sz="2400" b="1" i="1" dirty="0" smtClean="0">
                <a:solidFill>
                  <a:srgbClr val="FFFF00"/>
                </a:solidFill>
              </a:rPr>
              <a:t>                               3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гушхIедирар</a:t>
            </a:r>
            <a:r>
              <a:rPr lang="ru-RU" sz="2400" b="1" i="1" dirty="0">
                <a:solidFill>
                  <a:srgbClr val="FFFF00"/>
                </a:solidFill>
              </a:rPr>
              <a:t>. 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4</a:t>
            </a:r>
            <a:r>
              <a:rPr lang="ru-RU" sz="2400" b="1" i="1" dirty="0" smtClean="0">
                <a:solidFill>
                  <a:srgbClr val="FFFF00"/>
                </a:solidFill>
              </a:rPr>
              <a:t>. </a:t>
            </a:r>
            <a:r>
              <a:rPr lang="ru-RU" sz="2400" b="1" i="1" dirty="0">
                <a:solidFill>
                  <a:srgbClr val="FFFF00"/>
                </a:solidFill>
              </a:rPr>
              <a:t>Бара </a:t>
            </a:r>
            <a:r>
              <a:rPr lang="ru-RU" sz="2400" b="1" i="1" dirty="0" err="1">
                <a:solidFill>
                  <a:srgbClr val="FFFF00"/>
                </a:solidFill>
              </a:rPr>
              <a:t>хIяракат</a:t>
            </a:r>
            <a:r>
              <a:rPr lang="ru-RU" sz="2400" b="1" i="1" dirty="0">
                <a:solidFill>
                  <a:srgbClr val="FFFF00"/>
                </a:solidFill>
              </a:rPr>
              <a:t>                            </a:t>
            </a:r>
            <a:r>
              <a:rPr lang="ru-RU" sz="2400" b="1" i="1" dirty="0" smtClean="0">
                <a:solidFill>
                  <a:srgbClr val="FFFF00"/>
                </a:solidFill>
              </a:rPr>
              <a:t>   4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гIягIниси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саби</a:t>
            </a:r>
            <a:endParaRPr lang="ru-RU" sz="2400" b="1" i="1" dirty="0">
              <a:solidFill>
                <a:srgbClr val="FFFF00"/>
              </a:solidFill>
            </a:endParaRPr>
          </a:p>
          <a:p>
            <a:r>
              <a:rPr lang="ru-RU" sz="2400" b="1" i="1" dirty="0">
                <a:solidFill>
                  <a:srgbClr val="FFFF00"/>
                </a:solidFill>
              </a:rPr>
              <a:t>5</a:t>
            </a:r>
            <a:r>
              <a:rPr lang="ru-RU" sz="2400" b="1" i="1" dirty="0" smtClean="0">
                <a:solidFill>
                  <a:srgbClr val="FFFF00"/>
                </a:solidFill>
              </a:rPr>
              <a:t>. </a:t>
            </a:r>
            <a:r>
              <a:rPr lang="ru-RU" sz="2400" b="1" i="1" dirty="0" err="1">
                <a:solidFill>
                  <a:srgbClr val="FFFF00"/>
                </a:solidFill>
              </a:rPr>
              <a:t>Дузути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някъби</a:t>
            </a:r>
            <a:r>
              <a:rPr lang="ru-RU" sz="2400" b="1" i="1" dirty="0">
                <a:solidFill>
                  <a:srgbClr val="FFFF00"/>
                </a:solidFill>
              </a:rPr>
              <a:t>                           </a:t>
            </a:r>
            <a:r>
              <a:rPr lang="ru-RU" sz="2400" b="1" i="1" dirty="0" smtClean="0">
                <a:solidFill>
                  <a:srgbClr val="FFFF00"/>
                </a:solidFill>
              </a:rPr>
              <a:t>    5 хабар </a:t>
            </a:r>
            <a:r>
              <a:rPr lang="ru-RU" sz="2400" b="1" i="1" dirty="0" err="1">
                <a:solidFill>
                  <a:srgbClr val="FFFF00"/>
                </a:solidFill>
              </a:rPr>
              <a:t>кавлан</a:t>
            </a:r>
            <a:r>
              <a:rPr lang="ru-RU" sz="2400" b="1" i="1" dirty="0">
                <a:solidFill>
                  <a:srgbClr val="FFFF00"/>
                </a:solidFill>
              </a:rPr>
              <a:t>. </a:t>
            </a:r>
          </a:p>
          <a:p>
            <a:r>
              <a:rPr lang="ru-RU" sz="2400" i="1" dirty="0">
                <a:solidFill>
                  <a:srgbClr val="FFFF00"/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8680"/>
            <a:ext cx="7776864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   </a:t>
            </a:r>
            <a:r>
              <a:rPr lang="ru-RU" sz="3600" b="1" dirty="0" err="1">
                <a:solidFill>
                  <a:srgbClr val="FF0000"/>
                </a:solidFill>
              </a:rPr>
              <a:t>Буралабала</a:t>
            </a:r>
            <a:r>
              <a:rPr lang="ru-RU" sz="3600" b="1" dirty="0">
                <a:solidFill>
                  <a:srgbClr val="FF0000"/>
                </a:solidFill>
              </a:rPr>
              <a:t>  </a:t>
            </a:r>
            <a:r>
              <a:rPr lang="ru-RU" sz="3600" b="1" dirty="0" err="1">
                <a:solidFill>
                  <a:srgbClr val="FF0000"/>
                </a:solidFill>
              </a:rPr>
              <a:t>ахирти</a:t>
            </a:r>
            <a:r>
              <a:rPr lang="ru-RU" sz="3600" b="1" dirty="0">
                <a:solidFill>
                  <a:srgbClr val="FF0000"/>
                </a:solidFill>
              </a:rPr>
              <a:t>  </a:t>
            </a:r>
            <a:r>
              <a:rPr lang="ru-RU" sz="3600" b="1" dirty="0" err="1">
                <a:solidFill>
                  <a:srgbClr val="FF0000"/>
                </a:solidFill>
              </a:rPr>
              <a:t>даргая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27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36765" y="418621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 smtClean="0">
                <a:solidFill>
                  <a:srgbClr val="FF0000"/>
                </a:solidFill>
              </a:rPr>
              <a:t>1.Багьираби</a:t>
            </a:r>
            <a:r>
              <a:rPr lang="ru-RU" sz="16000" b="1" dirty="0" smtClean="0">
                <a:solidFill>
                  <a:srgbClr val="FF0000"/>
                </a:solidFill>
              </a:rPr>
              <a:t> </a:t>
            </a:r>
            <a:r>
              <a:rPr lang="ru-RU" sz="16000" dirty="0" smtClean="0">
                <a:solidFill>
                  <a:srgbClr val="FF0000"/>
                </a:solidFill>
              </a:rPr>
              <a:t/>
            </a:r>
            <a:br>
              <a:rPr lang="ru-RU" sz="16000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36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420888"/>
            <a:ext cx="30243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  </a:t>
            </a:r>
            <a:r>
              <a:rPr lang="ru-RU" sz="2000" b="1" i="1" dirty="0" smtClean="0">
                <a:solidFill>
                  <a:srgbClr val="3030C0"/>
                </a:solidFill>
              </a:rPr>
              <a:t>1.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БелчIулилис</a:t>
            </a:r>
            <a:r>
              <a:rPr lang="ru-RU" sz="2000" b="1" i="1" dirty="0" smtClean="0">
                <a:solidFill>
                  <a:srgbClr val="3030C0"/>
                </a:solidFill>
              </a:rPr>
              <a:t> сабур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2204864"/>
            <a:ext cx="3384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FFFF00"/>
              </a:solidFill>
            </a:endParaRPr>
          </a:p>
          <a:p>
            <a:endParaRPr lang="ru-RU" b="1" i="1" dirty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3030C0"/>
                </a:solidFill>
              </a:rPr>
              <a:t>4</a:t>
            </a:r>
            <a:r>
              <a:rPr lang="ru-RU" sz="2000" b="1" i="1" dirty="0" smtClean="0">
                <a:solidFill>
                  <a:srgbClr val="3030C0"/>
                </a:solidFill>
              </a:rPr>
              <a:t>. 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гIягIниси</a:t>
            </a:r>
            <a:r>
              <a:rPr lang="ru-RU" sz="2000" b="1" i="1" dirty="0" smtClean="0">
                <a:solidFill>
                  <a:srgbClr val="3030C0"/>
                </a:solidFill>
              </a:rPr>
              <a:t>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саби</a:t>
            </a:r>
            <a:endParaRPr lang="ru-RU" sz="2000" b="1" i="1" dirty="0">
              <a:solidFill>
                <a:srgbClr val="303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9" y="3244334"/>
            <a:ext cx="4213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3030C0"/>
                </a:solidFill>
              </a:rPr>
              <a:t>ГIяхIгъабза</a:t>
            </a:r>
            <a:r>
              <a:rPr lang="ru-RU" sz="2000" b="1" i="1" dirty="0">
                <a:solidFill>
                  <a:srgbClr val="3030C0"/>
                </a:solidFill>
              </a:rPr>
              <a:t> </a:t>
            </a:r>
            <a:r>
              <a:rPr lang="ru-RU" sz="2000" b="1" i="1" dirty="0" err="1">
                <a:solidFill>
                  <a:srgbClr val="3030C0"/>
                </a:solidFill>
              </a:rPr>
              <a:t>убкIар</a:t>
            </a:r>
            <a:endParaRPr lang="ru-RU" sz="2000" dirty="0">
              <a:solidFill>
                <a:srgbClr val="303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8011" y="3244334"/>
            <a:ext cx="31933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                    </a:t>
            </a:r>
            <a:r>
              <a:rPr lang="ru-RU" sz="2000" b="1" i="1" dirty="0" smtClean="0">
                <a:solidFill>
                  <a:srgbClr val="3030C0"/>
                </a:solidFill>
              </a:rPr>
              <a:t>5.  хабар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кавлан</a:t>
            </a:r>
            <a:endParaRPr lang="ru-RU" dirty="0">
              <a:solidFill>
                <a:srgbClr val="303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3" y="3244334"/>
            <a:ext cx="36733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b="1" i="1" dirty="0" smtClean="0">
                <a:solidFill>
                  <a:srgbClr val="3030C0"/>
                </a:solidFill>
              </a:rPr>
              <a:t>2 .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endParaRPr lang="ru-RU" b="1" i="1" dirty="0">
              <a:solidFill>
                <a:srgbClr val="FFFF00"/>
              </a:solidFill>
            </a:endParaRPr>
          </a:p>
          <a:p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sz="2000" b="1" i="1" dirty="0" smtClean="0">
                <a:solidFill>
                  <a:srgbClr val="3030C0"/>
                </a:solidFill>
              </a:rPr>
              <a:t>3. 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Игит</a:t>
            </a:r>
            <a:r>
              <a:rPr lang="ru-RU" sz="2000" b="1" i="1" dirty="0" smtClean="0">
                <a:solidFill>
                  <a:srgbClr val="3030C0"/>
                </a:solidFill>
              </a:rPr>
              <a:t>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сунечила</a:t>
            </a:r>
            <a:endParaRPr lang="ru-RU" sz="2000" b="1" i="1" dirty="0" smtClean="0">
              <a:solidFill>
                <a:srgbClr val="3030C0"/>
              </a:solidFill>
            </a:endParaRPr>
          </a:p>
          <a:p>
            <a:endParaRPr lang="ru-RU" b="1" i="1" dirty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sz="2000" b="1" i="1" dirty="0" smtClean="0">
                <a:solidFill>
                  <a:srgbClr val="3030C0"/>
                </a:solidFill>
              </a:rPr>
              <a:t>4.  Бара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хIяракат</a:t>
            </a:r>
            <a:endParaRPr lang="ru-RU" sz="2000" b="1" i="1" dirty="0" smtClean="0">
              <a:solidFill>
                <a:srgbClr val="3030C0"/>
              </a:solidFill>
            </a:endParaRPr>
          </a:p>
          <a:p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sz="2000" b="1" i="1" dirty="0" smtClean="0">
                <a:solidFill>
                  <a:srgbClr val="3030C0"/>
                </a:solidFill>
              </a:rPr>
              <a:t>5.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Дузути</a:t>
            </a:r>
            <a:r>
              <a:rPr lang="ru-RU" sz="2000" b="1" i="1" dirty="0" smtClean="0">
                <a:solidFill>
                  <a:srgbClr val="3030C0"/>
                </a:solidFill>
              </a:rPr>
              <a:t>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някъби</a:t>
            </a:r>
            <a:endParaRPr lang="ru-RU" sz="2000" b="1" i="1" dirty="0" smtClean="0">
              <a:solidFill>
                <a:srgbClr val="3030C0"/>
              </a:solidFill>
            </a:endParaRPr>
          </a:p>
          <a:p>
            <a:endParaRPr lang="ru-RU" b="1" i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982" y="3717032"/>
            <a:ext cx="280733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       </a:t>
            </a:r>
            <a:r>
              <a:rPr lang="ru-RU" sz="2000" b="1" i="1" dirty="0" smtClean="0">
                <a:solidFill>
                  <a:srgbClr val="3030C0"/>
                </a:solidFill>
              </a:rPr>
              <a:t>1.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гапхIейкIар</a:t>
            </a:r>
            <a:endParaRPr lang="ru-RU" sz="2000" b="1" i="1" dirty="0" smtClean="0">
              <a:solidFill>
                <a:srgbClr val="3030C0"/>
              </a:solidFill>
            </a:endParaRPr>
          </a:p>
          <a:p>
            <a:endParaRPr lang="ru-RU" b="1" i="1" dirty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      </a:t>
            </a:r>
            <a:r>
              <a:rPr lang="ru-RU" sz="2000" b="1" i="1" dirty="0" smtClean="0">
                <a:solidFill>
                  <a:srgbClr val="3030C0"/>
                </a:solidFill>
              </a:rPr>
              <a:t>2.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бирар</a:t>
            </a:r>
            <a:r>
              <a:rPr lang="ru-RU" sz="2000" b="1" i="1" dirty="0" smtClean="0">
                <a:solidFill>
                  <a:srgbClr val="3030C0"/>
                </a:solidFill>
              </a:rPr>
              <a:t>  </a:t>
            </a:r>
            <a:r>
              <a:rPr lang="ru-RU" sz="2000" b="1" i="1" dirty="0" err="1" smtClean="0">
                <a:solidFill>
                  <a:srgbClr val="3030C0"/>
                </a:solidFill>
              </a:rPr>
              <a:t>баракат</a:t>
            </a:r>
            <a:endParaRPr lang="ru-RU" b="1" i="1" dirty="0" smtClean="0">
              <a:solidFill>
                <a:srgbClr val="3030C0"/>
              </a:solidFill>
            </a:endParaRPr>
          </a:p>
          <a:p>
            <a:endParaRPr lang="ru-RU" b="1" i="1" dirty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       </a:t>
            </a:r>
            <a:r>
              <a:rPr lang="ru-RU" b="1" i="1" dirty="0" smtClean="0">
                <a:solidFill>
                  <a:srgbClr val="3030C0"/>
                </a:solidFill>
              </a:rPr>
              <a:t>3.  </a:t>
            </a:r>
            <a:r>
              <a:rPr lang="ru-RU" b="1" i="1" dirty="0" err="1" smtClean="0">
                <a:solidFill>
                  <a:srgbClr val="3030C0"/>
                </a:solidFill>
              </a:rPr>
              <a:t>гушхIедирар</a:t>
            </a:r>
            <a:endParaRPr lang="ru-RU" b="1" i="1" dirty="0" smtClean="0">
              <a:solidFill>
                <a:srgbClr val="303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9" y="921435"/>
            <a:ext cx="6912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</a:rPr>
              <a:t>3   </a:t>
            </a:r>
            <a:r>
              <a:rPr lang="ru-RU" sz="3200" b="1" dirty="0" err="1">
                <a:solidFill>
                  <a:srgbClr val="FFFF00"/>
                </a:solidFill>
              </a:rPr>
              <a:t>Буралабала</a:t>
            </a:r>
            <a:r>
              <a:rPr lang="ru-RU" sz="3200" b="1" dirty="0">
                <a:solidFill>
                  <a:srgbClr val="FFFF00"/>
                </a:solidFill>
              </a:rPr>
              <a:t>  </a:t>
            </a:r>
            <a:r>
              <a:rPr lang="ru-RU" sz="3200" b="1" dirty="0" err="1">
                <a:solidFill>
                  <a:srgbClr val="FFFF00"/>
                </a:solidFill>
              </a:rPr>
              <a:t>ахирти</a:t>
            </a:r>
            <a:r>
              <a:rPr lang="ru-RU" sz="3200" b="1" dirty="0">
                <a:solidFill>
                  <a:srgbClr val="FFFF00"/>
                </a:solidFill>
              </a:rPr>
              <a:t>  </a:t>
            </a:r>
            <a:r>
              <a:rPr lang="ru-RU" sz="3200" b="1" dirty="0" err="1">
                <a:solidFill>
                  <a:srgbClr val="FFFF00"/>
                </a:solidFill>
              </a:rPr>
              <a:t>даргая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04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7"/>
            <a:ext cx="8496944" cy="135421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         </a:t>
            </a:r>
          </a:p>
          <a:p>
            <a:r>
              <a:rPr lang="ru-RU" b="1" dirty="0" smtClean="0"/>
              <a:t>      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4 .   </a:t>
            </a:r>
            <a:r>
              <a:rPr lang="ru-RU" sz="4000" b="1" dirty="0" smtClean="0">
                <a:solidFill>
                  <a:srgbClr val="FF0000"/>
                </a:solidFill>
              </a:rPr>
              <a:t>Х</a:t>
            </a:r>
            <a:r>
              <a:rPr lang="en-US" sz="4000" b="1" dirty="0" smtClean="0">
                <a:solidFill>
                  <a:srgbClr val="FF0000"/>
                </a:solidFill>
              </a:rPr>
              <a:t>I</a:t>
            </a:r>
            <a:r>
              <a:rPr lang="ru-RU" sz="4000" b="1" dirty="0" err="1" smtClean="0">
                <a:solidFill>
                  <a:srgbClr val="FF0000"/>
                </a:solidFill>
              </a:rPr>
              <a:t>яз</a:t>
            </a:r>
            <a:r>
              <a:rPr lang="ru-RU" sz="4000" b="1" dirty="0" smtClean="0">
                <a:solidFill>
                  <a:srgbClr val="FF0000"/>
                </a:solidFill>
              </a:rPr>
              <a:t> - </a:t>
            </a:r>
            <a:r>
              <a:rPr lang="ru-RU" sz="4000" b="1" dirty="0" err="1" smtClean="0">
                <a:solidFill>
                  <a:srgbClr val="FF0000"/>
                </a:solidFill>
              </a:rPr>
              <a:t>пазл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   </a:t>
            </a:r>
            <a:r>
              <a:rPr lang="ru-RU" sz="3200" b="1" i="1" dirty="0" smtClean="0">
                <a:solidFill>
                  <a:srgbClr val="FF0000"/>
                </a:solidFill>
              </a:rPr>
              <a:t>(</a:t>
            </a: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бурала</a:t>
            </a:r>
            <a:r>
              <a:rPr lang="ru-RU" sz="3200" b="1" i="1" dirty="0" smtClean="0">
                <a:solidFill>
                  <a:srgbClr val="FF0000"/>
                </a:solidFill>
              </a:rPr>
              <a:t>   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белч</a:t>
            </a:r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еная</a:t>
            </a:r>
            <a:r>
              <a:rPr lang="ru-RU" sz="3200" b="1" i="1" dirty="0" smtClean="0">
                <a:solidFill>
                  <a:srgbClr val="FF0000"/>
                </a:solidFill>
              </a:rPr>
              <a:t>  )</a:t>
            </a: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23354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9" y="3356992"/>
            <a:ext cx="8424936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«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Бузериличивли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>
                <a:solidFill>
                  <a:srgbClr val="FFFF00"/>
                </a:solidFill>
              </a:rPr>
              <a:t>вала </a:t>
            </a:r>
            <a:r>
              <a:rPr lang="ru-RU" sz="3200" b="1" i="1" dirty="0" smtClean="0">
                <a:solidFill>
                  <a:srgbClr val="FFFF00"/>
                </a:solidFill>
              </a:rPr>
              <a:t>  </a:t>
            </a:r>
            <a:r>
              <a:rPr lang="ru-RU" sz="3200" b="1" i="1" dirty="0" err="1" smtClean="0">
                <a:solidFill>
                  <a:srgbClr val="FFFF00"/>
                </a:solidFill>
              </a:rPr>
              <a:t>адам</a:t>
            </a:r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 err="1" smtClean="0">
                <a:solidFill>
                  <a:srgbClr val="FFFF00"/>
                </a:solidFill>
              </a:rPr>
              <a:t>сегъуна</a:t>
            </a:r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саял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  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52736"/>
            <a:ext cx="7992888" cy="135421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яз</a:t>
            </a:r>
            <a:r>
              <a:rPr lang="ru-RU" sz="3600" b="1" dirty="0" smtClean="0">
                <a:solidFill>
                  <a:srgbClr val="FF0000"/>
                </a:solidFill>
              </a:rPr>
              <a:t> - </a:t>
            </a:r>
            <a:r>
              <a:rPr lang="ru-RU" sz="3600" b="1" dirty="0" err="1" smtClean="0">
                <a:solidFill>
                  <a:srgbClr val="FF0000"/>
                </a:solidFill>
              </a:rPr>
              <a:t>пазл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   </a:t>
            </a:r>
            <a:r>
              <a:rPr lang="ru-RU" sz="3200" b="1" i="1" dirty="0" smtClean="0">
                <a:solidFill>
                  <a:srgbClr val="FF0000"/>
                </a:solidFill>
              </a:rPr>
              <a:t>(</a:t>
            </a: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бурала</a:t>
            </a:r>
            <a:r>
              <a:rPr lang="ru-RU" sz="3200" b="1" i="1" dirty="0" smtClean="0">
                <a:solidFill>
                  <a:srgbClr val="FF0000"/>
                </a:solidFill>
              </a:rPr>
              <a:t>   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белч</a:t>
            </a:r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еная</a:t>
            </a:r>
            <a:r>
              <a:rPr lang="ru-RU" sz="3200" b="1" i="1" dirty="0" smtClean="0">
                <a:solidFill>
                  <a:srgbClr val="FF0000"/>
                </a:solidFill>
              </a:rPr>
              <a:t>  )</a:t>
            </a:r>
          </a:p>
          <a:p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5508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579296" cy="2016224"/>
          </a:xfrm>
          <a:solidFill>
            <a:srgbClr val="FFFF00"/>
          </a:solidFill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</a:rPr>
            </a:br>
            <a:r>
              <a:rPr lang="ru-RU" sz="3600" dirty="0">
                <a:solidFill>
                  <a:srgbClr val="FF0000"/>
                </a:solidFill>
                <a:effectLst/>
              </a:rPr>
              <a:t/>
            </a:r>
            <a:br>
              <a:rPr lang="ru-RU" sz="3600" dirty="0">
                <a:solidFill>
                  <a:srgbClr val="FF0000"/>
                </a:solidFill>
                <a:effectLst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</a:rPr>
              <a:t>5. </a:t>
            </a:r>
            <a:r>
              <a:rPr lang="ru-RU" sz="3600" dirty="0" smtClean="0">
                <a:solidFill>
                  <a:srgbClr val="00B0F0"/>
                </a:solidFill>
                <a:effectLst/>
              </a:rPr>
              <a:t>Кроссворд</a:t>
            </a:r>
            <a:r>
              <a:rPr lang="ru-RU" sz="3200" dirty="0" smtClean="0">
                <a:solidFill>
                  <a:srgbClr val="00B0F0"/>
                </a:solidFill>
                <a:effectLst/>
              </a:rPr>
              <a:t>.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effectLst/>
              </a:rPr>
              <a:t>Дугьбас</a:t>
            </a:r>
            <a:r>
              <a:rPr lang="ru-RU" sz="3200" i="1" dirty="0">
                <a:solidFill>
                  <a:srgbClr val="FF0000"/>
                </a:solidFill>
                <a:effectLst/>
              </a:rPr>
              <a:t>    </a:t>
            </a:r>
            <a:r>
              <a:rPr lang="ru-RU" sz="3200" i="1" dirty="0" err="1" smtClean="0">
                <a:solidFill>
                  <a:srgbClr val="FF0000"/>
                </a:solidFill>
                <a:effectLst/>
              </a:rPr>
              <a:t>антонимти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/>
              </a:rPr>
            </a:br>
            <a:r>
              <a:rPr lang="ru-RU" sz="3200" i="1" dirty="0">
                <a:solidFill>
                  <a:srgbClr val="FF0000"/>
                </a:solidFill>
                <a:effectLst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                          </a:t>
            </a:r>
            <a:r>
              <a:rPr lang="ru-RU" sz="3200" i="1" dirty="0" err="1">
                <a:solidFill>
                  <a:srgbClr val="FF0000"/>
                </a:solidFill>
                <a:effectLst/>
              </a:rPr>
              <a:t>пикридарес</a:t>
            </a:r>
            <a:r>
              <a:rPr lang="ru-RU" sz="3200" i="1" dirty="0">
                <a:solidFill>
                  <a:srgbClr val="FF0000"/>
                </a:solidFill>
                <a:effectLst/>
              </a:rPr>
              <a:t>   </a:t>
            </a:r>
            <a:br>
              <a:rPr lang="ru-RU" sz="3200" i="1" dirty="0">
                <a:solidFill>
                  <a:srgbClr val="FF0000"/>
                </a:solidFill>
                <a:effectLst/>
              </a:rPr>
            </a:br>
            <a:r>
              <a:rPr lang="ru-RU" sz="3200" i="1" dirty="0">
                <a:solidFill>
                  <a:srgbClr val="FF0000"/>
                </a:solidFill>
                <a:effectLst/>
              </a:rPr>
              <a:t> ( </a:t>
            </a:r>
            <a:r>
              <a:rPr lang="ru-RU" sz="3200" i="1" dirty="0" err="1" smtClean="0">
                <a:solidFill>
                  <a:srgbClr val="FF0000"/>
                </a:solidFill>
                <a:effectLst/>
              </a:rPr>
              <a:t>ганзухъ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</a:t>
            </a:r>
            <a:r>
              <a:rPr lang="ru-RU" sz="3200" i="1" dirty="0">
                <a:solidFill>
                  <a:srgbClr val="FF0000"/>
                </a:solidFill>
                <a:effectLst/>
              </a:rPr>
              <a:t>х1урпра   биц1ахъая )</a:t>
            </a:r>
            <a:br>
              <a:rPr lang="ru-RU" sz="3200" i="1" dirty="0">
                <a:solidFill>
                  <a:srgbClr val="FF0000"/>
                </a:solidFill>
                <a:effectLst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068960"/>
            <a:ext cx="8820472" cy="280831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1  .Катх1ел    ---  </a:t>
            </a:r>
            <a:r>
              <a:rPr lang="ru-RU" sz="3200" b="1" dirty="0" smtClean="0">
                <a:solidFill>
                  <a:srgbClr val="FFFF00"/>
                </a:solidFill>
              </a:rPr>
              <a:t>                                  </a:t>
            </a:r>
            <a:endParaRPr lang="ru-RU" sz="3200" b="1" dirty="0">
              <a:solidFill>
                <a:srgbClr val="FFFF00"/>
              </a:solidFill>
            </a:endParaRPr>
          </a:p>
          <a:p>
            <a:r>
              <a:rPr lang="ru-RU" sz="3200" b="1" dirty="0">
                <a:solidFill>
                  <a:srgbClr val="FFFF00"/>
                </a:solidFill>
              </a:rPr>
              <a:t>2.  </a:t>
            </a:r>
            <a:r>
              <a:rPr lang="ru-RU" sz="3200" b="1" dirty="0" err="1">
                <a:solidFill>
                  <a:srgbClr val="FFFF00"/>
                </a:solidFill>
              </a:rPr>
              <a:t>Саби</a:t>
            </a:r>
            <a:r>
              <a:rPr lang="ru-RU" sz="3200" b="1" dirty="0">
                <a:solidFill>
                  <a:srgbClr val="FFFF00"/>
                </a:solidFill>
              </a:rPr>
              <a:t>         ---  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3 . </a:t>
            </a:r>
            <a:r>
              <a:rPr lang="ru-RU" sz="3200" b="1" dirty="0" err="1">
                <a:solidFill>
                  <a:srgbClr val="FFFF00"/>
                </a:solidFill>
              </a:rPr>
              <a:t>Вайси</a:t>
            </a:r>
            <a:r>
              <a:rPr lang="ru-RU" sz="3200" b="1" dirty="0">
                <a:solidFill>
                  <a:srgbClr val="FFFF00"/>
                </a:solidFill>
              </a:rPr>
              <a:t>       ---   </a:t>
            </a:r>
            <a:r>
              <a:rPr lang="ru-RU" sz="3200" b="1" dirty="0" smtClean="0">
                <a:solidFill>
                  <a:srgbClr val="FFFF00"/>
                </a:solidFill>
              </a:rPr>
              <a:t>           </a:t>
            </a:r>
            <a:endParaRPr lang="ru-RU" sz="3200" b="1" dirty="0">
              <a:solidFill>
                <a:srgbClr val="FFFF00"/>
              </a:solidFill>
            </a:endParaRPr>
          </a:p>
          <a:p>
            <a:r>
              <a:rPr lang="ru-RU" sz="3200" b="1" dirty="0">
                <a:solidFill>
                  <a:srgbClr val="FFFF00"/>
                </a:solidFill>
              </a:rPr>
              <a:t>4.  </a:t>
            </a:r>
            <a:r>
              <a:rPr lang="ru-RU" sz="3200" b="1" dirty="0" err="1">
                <a:solidFill>
                  <a:srgbClr val="FFFF00"/>
                </a:solidFill>
              </a:rPr>
              <a:t>Савли</a:t>
            </a:r>
            <a:r>
              <a:rPr lang="ru-RU" sz="3200" b="1" dirty="0">
                <a:solidFill>
                  <a:srgbClr val="FFFF00"/>
                </a:solidFill>
              </a:rPr>
              <a:t>       ---   </a:t>
            </a:r>
            <a:r>
              <a:rPr lang="ru-RU" sz="3200" b="1" dirty="0" smtClean="0">
                <a:solidFill>
                  <a:srgbClr val="FFFF00"/>
                </a:solidFill>
              </a:rPr>
              <a:t>                    </a:t>
            </a:r>
            <a:endParaRPr lang="ru-RU" sz="3200" b="1" dirty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6014303"/>
              </p:ext>
            </p:extLst>
          </p:nvPr>
        </p:nvGraphicFramePr>
        <p:xfrm>
          <a:off x="4211959" y="3356990"/>
          <a:ext cx="4680521" cy="2250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40"/>
                <a:gridCol w="786558"/>
                <a:gridCol w="786558"/>
                <a:gridCol w="786558"/>
                <a:gridCol w="785448"/>
                <a:gridCol w="786559"/>
              </a:tblGrid>
              <a:tr h="57606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048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2033736"/>
          </a:xfrm>
          <a:solidFill>
            <a:srgbClr val="FFFF00"/>
          </a:solidFill>
        </p:spPr>
        <p:txBody>
          <a:bodyPr/>
          <a:lstStyle/>
          <a:p>
            <a:r>
              <a:rPr lang="ru-RU" sz="3600" dirty="0">
                <a:solidFill>
                  <a:schemeClr val="accent4">
                    <a:lumMod val="75000"/>
                  </a:schemeClr>
                </a:solidFill>
                <a:effectLst/>
              </a:rPr>
              <a:t>Кроссворд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. </a:t>
            </a:r>
            <a:r>
              <a:rPr lang="ru-RU" sz="3200" i="1" dirty="0" err="1" smtClean="0">
                <a:solidFill>
                  <a:srgbClr val="FF0000"/>
                </a:solidFill>
                <a:effectLst/>
              </a:rPr>
              <a:t>Дугьбас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</a:t>
            </a:r>
            <a:r>
              <a:rPr lang="ru-RU" sz="3200" i="1" dirty="0" err="1" smtClean="0">
                <a:solidFill>
                  <a:srgbClr val="FF0000"/>
                </a:solidFill>
                <a:effectLst/>
              </a:rPr>
              <a:t>антонимти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</a:t>
            </a:r>
            <a:br>
              <a:rPr lang="ru-RU" sz="3200" i="1" dirty="0" smtClean="0">
                <a:solidFill>
                  <a:srgbClr val="FF0000"/>
                </a:solidFill>
                <a:effectLst/>
              </a:rPr>
            </a:br>
            <a:r>
              <a:rPr lang="ru-RU" sz="3200" i="1" dirty="0" smtClean="0">
                <a:solidFill>
                  <a:srgbClr val="FF0000"/>
                </a:solidFill>
                <a:effectLst/>
              </a:rPr>
              <a:t>                              </a:t>
            </a:r>
            <a:r>
              <a:rPr lang="ru-RU" sz="3200" i="1" dirty="0" err="1" smtClean="0">
                <a:solidFill>
                  <a:srgbClr val="FF0000"/>
                </a:solidFill>
                <a:effectLst/>
              </a:rPr>
              <a:t>пикридарес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  </a:t>
            </a:r>
            <a:r>
              <a:rPr lang="ru-RU" sz="3200" i="1" dirty="0">
                <a:solidFill>
                  <a:srgbClr val="FF0000"/>
                </a:solidFill>
                <a:effectLst/>
              </a:rPr>
              <a:t/>
            </a:r>
            <a:br>
              <a:rPr lang="ru-RU" sz="3200" i="1" dirty="0">
                <a:solidFill>
                  <a:srgbClr val="FF0000"/>
                </a:solidFill>
                <a:effectLst/>
              </a:rPr>
            </a:br>
            <a:r>
              <a:rPr lang="ru-RU" sz="3200" i="1" dirty="0">
                <a:solidFill>
                  <a:srgbClr val="FF0000"/>
                </a:solidFill>
                <a:effectLst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    ( </a:t>
            </a:r>
            <a:r>
              <a:rPr lang="ru-RU" sz="3200" i="1" smtClean="0">
                <a:solidFill>
                  <a:srgbClr val="FF0000"/>
                </a:solidFill>
                <a:effectLst/>
              </a:rPr>
              <a:t>ганзухъ</a:t>
            </a:r>
            <a:r>
              <a:rPr lang="ru-RU" sz="3200" i="1" dirty="0" smtClean="0">
                <a:solidFill>
                  <a:srgbClr val="FF0000"/>
                </a:solidFill>
                <a:effectLst/>
              </a:rPr>
              <a:t>   </a:t>
            </a:r>
            <a:r>
              <a:rPr lang="ru-RU" sz="3200" i="1" dirty="0">
                <a:solidFill>
                  <a:srgbClr val="FF0000"/>
                </a:solidFill>
                <a:effectLst/>
              </a:rPr>
              <a:t>х1урпра   биц1ахъая )</a:t>
            </a:r>
            <a:br>
              <a:rPr lang="ru-RU" sz="3200" i="1" dirty="0">
                <a:solidFill>
                  <a:srgbClr val="FF0000"/>
                </a:solidFill>
                <a:effectLst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507786"/>
            <a:ext cx="7859216" cy="351350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1875076"/>
              </p:ext>
            </p:extLst>
          </p:nvPr>
        </p:nvGraphicFramePr>
        <p:xfrm>
          <a:off x="395537" y="2996951"/>
          <a:ext cx="8280918" cy="2904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827"/>
                <a:gridCol w="1312828"/>
                <a:gridCol w="1211842"/>
                <a:gridCol w="1312828"/>
                <a:gridCol w="1413816"/>
                <a:gridCol w="1716777"/>
              </a:tblGrid>
              <a:tr h="84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     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л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а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2    </a:t>
                      </a:r>
                      <a:r>
                        <a:rPr lang="ru-RU" sz="3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а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х1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е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3     </a:t>
                      </a: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г1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я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х1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41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 б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а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х1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е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хъ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42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21825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7. </a:t>
            </a:r>
            <a:r>
              <a:rPr lang="ru-RU" dirty="0" err="1">
                <a:solidFill>
                  <a:srgbClr val="FF0000"/>
                </a:solidFill>
                <a:effectLst/>
              </a:rPr>
              <a:t>Капитантала</a:t>
            </a:r>
            <a:r>
              <a:rPr lang="ru-RU" dirty="0">
                <a:solidFill>
                  <a:srgbClr val="FF0000"/>
                </a:solidFill>
                <a:effectLst/>
              </a:rPr>
              <a:t>  конкурс 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Ишди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г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l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ергъити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дугьбазирад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учидяхъ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дугьби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дарая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935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435280" cy="875184"/>
          </a:xfrm>
          <a:solidFill>
            <a:srgbClr val="92D05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435280" cy="4752528"/>
          </a:xfrm>
          <a:solidFill>
            <a:schemeClr val="accent6">
              <a:lumMod val="75000"/>
            </a:schemeClr>
          </a:solidFill>
          <a:ln>
            <a:solidFill>
              <a:srgbClr val="3030C0"/>
            </a:solidFill>
          </a:ln>
        </p:spPr>
        <p:txBody>
          <a:bodyPr>
            <a:normAutofit/>
          </a:bodyPr>
          <a:lstStyle/>
          <a:p>
            <a:endParaRPr lang="ru-RU" b="1" dirty="0">
              <a:solidFill>
                <a:srgbClr val="92D050"/>
              </a:solidFill>
            </a:endParaRPr>
          </a:p>
          <a:p>
            <a:r>
              <a:rPr lang="ru-RU" sz="2800" dirty="0" err="1" smtClean="0"/>
              <a:t>Заб</a:t>
            </a:r>
            <a:r>
              <a:rPr lang="ru-RU" sz="2800" dirty="0" smtClean="0"/>
              <a:t>                     </a:t>
            </a:r>
            <a:r>
              <a:rPr lang="ru-RU" sz="2800" dirty="0" err="1" smtClean="0"/>
              <a:t>х</a:t>
            </a:r>
            <a:r>
              <a:rPr lang="en-US" sz="2800" dirty="0" smtClean="0"/>
              <a:t>l</a:t>
            </a:r>
            <a:r>
              <a:rPr lang="ru-RU" sz="2800" dirty="0" err="1" smtClean="0"/>
              <a:t>ери</a:t>
            </a:r>
            <a:endParaRPr lang="ru-RU" sz="2800" dirty="0" smtClean="0"/>
          </a:p>
          <a:p>
            <a:r>
              <a:rPr lang="ru-RU" sz="2800" dirty="0" smtClean="0"/>
              <a:t>Дуги                   </a:t>
            </a:r>
            <a:r>
              <a:rPr lang="ru-RU" sz="2800" dirty="0" err="1" smtClean="0"/>
              <a:t>кьар</a:t>
            </a:r>
            <a:endParaRPr lang="ru-RU" sz="2800" dirty="0" smtClean="0"/>
          </a:p>
          <a:p>
            <a:r>
              <a:rPr lang="ru-RU" sz="2800" dirty="0" err="1" smtClean="0"/>
              <a:t>Вава</a:t>
            </a:r>
            <a:r>
              <a:rPr lang="ru-RU" sz="2800" dirty="0" smtClean="0"/>
              <a:t>                    марка</a:t>
            </a:r>
          </a:p>
          <a:p>
            <a:r>
              <a:rPr lang="ru-RU" sz="2800" dirty="0" err="1" smtClean="0"/>
              <a:t>Дях</a:t>
            </a:r>
            <a:r>
              <a:rPr lang="en-US" sz="2800" dirty="0" smtClean="0"/>
              <a:t>l</a:t>
            </a:r>
            <a:r>
              <a:rPr lang="ru-RU" sz="2800" dirty="0" smtClean="0"/>
              <a:t>                      к</a:t>
            </a:r>
            <a:r>
              <a:rPr lang="en-US" sz="2800" dirty="0" smtClean="0"/>
              <a:t>l</a:t>
            </a:r>
            <a:r>
              <a:rPr lang="ru-RU" sz="2800" dirty="0" err="1" smtClean="0"/>
              <a:t>уц</a:t>
            </a:r>
            <a:r>
              <a:rPr lang="en-US" sz="2800" dirty="0" smtClean="0"/>
              <a:t>l</a:t>
            </a:r>
            <a:r>
              <a:rPr lang="ru-RU" sz="2800" dirty="0" err="1" smtClean="0"/>
              <a:t>ул</a:t>
            </a:r>
            <a:endParaRPr lang="ru-RU" sz="2800" dirty="0" smtClean="0"/>
          </a:p>
          <a:p>
            <a:r>
              <a:rPr lang="ru-RU" sz="2800" dirty="0" err="1" smtClean="0"/>
              <a:t>Кьям</a:t>
            </a:r>
            <a:r>
              <a:rPr lang="ru-RU" sz="2800" dirty="0" smtClean="0"/>
              <a:t>                    </a:t>
            </a:r>
            <a:r>
              <a:rPr lang="ru-RU" sz="2800" dirty="0" err="1" smtClean="0"/>
              <a:t>дагъа</a:t>
            </a:r>
            <a:endParaRPr lang="ru-RU" sz="2800" dirty="0" smtClean="0"/>
          </a:p>
          <a:p>
            <a:r>
              <a:rPr lang="ru-RU" sz="2800" dirty="0" smtClean="0"/>
              <a:t>Г</a:t>
            </a:r>
            <a:r>
              <a:rPr lang="en-US" sz="2800" dirty="0" smtClean="0"/>
              <a:t>l</a:t>
            </a:r>
            <a:r>
              <a:rPr lang="ru-RU" sz="2800" dirty="0" err="1" smtClean="0"/>
              <a:t>ярг</a:t>
            </a:r>
            <a:r>
              <a:rPr lang="en-US" sz="2800" dirty="0" smtClean="0"/>
              <a:t>l</a:t>
            </a:r>
            <a:r>
              <a:rPr lang="ru-RU" sz="2800" dirty="0" smtClean="0"/>
              <a:t>я                    </a:t>
            </a:r>
            <a:r>
              <a:rPr lang="ru-RU" sz="2800" dirty="0" err="1" smtClean="0"/>
              <a:t>някъ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2298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2492896"/>
            <a:ext cx="7086600" cy="2736304"/>
          </a:xfrm>
        </p:spPr>
        <p:txBody>
          <a:bodyPr>
            <a:normAutofit fontScale="25000" lnSpcReduction="20000"/>
          </a:bodyPr>
          <a:lstStyle/>
          <a:p>
            <a:r>
              <a:rPr lang="ru-RU" sz="11100" dirty="0" err="1" smtClean="0"/>
              <a:t>Заб</a:t>
            </a:r>
            <a:r>
              <a:rPr lang="ru-RU" sz="11100" dirty="0" smtClean="0"/>
              <a:t>    -марка</a:t>
            </a:r>
          </a:p>
          <a:p>
            <a:r>
              <a:rPr lang="ru-RU" sz="11100" dirty="0" smtClean="0"/>
              <a:t>Дуги    -</a:t>
            </a:r>
            <a:r>
              <a:rPr lang="ru-RU" sz="11100" dirty="0" err="1" smtClean="0"/>
              <a:t>х</a:t>
            </a:r>
            <a:r>
              <a:rPr lang="en-US" sz="11100" dirty="0" smtClean="0"/>
              <a:t>l</a:t>
            </a:r>
            <a:r>
              <a:rPr lang="ru-RU" sz="11100" dirty="0" err="1" smtClean="0"/>
              <a:t>ери</a:t>
            </a:r>
            <a:endParaRPr lang="ru-RU" sz="11100" dirty="0" smtClean="0"/>
          </a:p>
          <a:p>
            <a:r>
              <a:rPr lang="ru-RU" sz="11100" dirty="0" err="1" smtClean="0"/>
              <a:t>Вава</a:t>
            </a:r>
            <a:r>
              <a:rPr lang="ru-RU" sz="11100" dirty="0" smtClean="0"/>
              <a:t>    -</a:t>
            </a:r>
            <a:r>
              <a:rPr lang="ru-RU" sz="11100" dirty="0" err="1" smtClean="0"/>
              <a:t>кьар</a:t>
            </a:r>
            <a:endParaRPr lang="ru-RU" sz="11100" dirty="0" smtClean="0"/>
          </a:p>
          <a:p>
            <a:r>
              <a:rPr lang="ru-RU" sz="11100" dirty="0" err="1" smtClean="0"/>
              <a:t>Дях</a:t>
            </a:r>
            <a:r>
              <a:rPr lang="en-US" sz="11100" dirty="0" smtClean="0"/>
              <a:t>l</a:t>
            </a:r>
            <a:r>
              <a:rPr lang="ru-RU" sz="11100" dirty="0" smtClean="0"/>
              <a:t>   </a:t>
            </a:r>
            <a:r>
              <a:rPr lang="en-US" sz="11100" dirty="0" smtClean="0"/>
              <a:t>-</a:t>
            </a:r>
            <a:r>
              <a:rPr lang="ru-RU" sz="11100" dirty="0" smtClean="0"/>
              <a:t>   </a:t>
            </a:r>
            <a:r>
              <a:rPr lang="ru-RU" sz="11100" dirty="0" err="1" smtClean="0"/>
              <a:t>някъ</a:t>
            </a:r>
            <a:endParaRPr lang="ru-RU" sz="11100" dirty="0" smtClean="0"/>
          </a:p>
          <a:p>
            <a:r>
              <a:rPr lang="ru-RU" sz="11100" dirty="0" err="1" smtClean="0"/>
              <a:t>Кьям</a:t>
            </a:r>
            <a:r>
              <a:rPr lang="ru-RU" sz="11100" dirty="0" smtClean="0"/>
              <a:t>    -к</a:t>
            </a:r>
            <a:r>
              <a:rPr lang="en-US" sz="11100" dirty="0" smtClean="0"/>
              <a:t>l</a:t>
            </a:r>
            <a:r>
              <a:rPr lang="ru-RU" sz="11100" dirty="0" err="1" smtClean="0"/>
              <a:t>уц</a:t>
            </a:r>
            <a:r>
              <a:rPr lang="en-US" sz="11100" dirty="0" smtClean="0"/>
              <a:t>l</a:t>
            </a:r>
            <a:r>
              <a:rPr lang="ru-RU" sz="11100" dirty="0" err="1" smtClean="0"/>
              <a:t>ул</a:t>
            </a:r>
            <a:endParaRPr lang="ru-RU" sz="11100" dirty="0" smtClean="0"/>
          </a:p>
          <a:p>
            <a:r>
              <a:rPr lang="ru-RU" sz="11100" dirty="0" smtClean="0"/>
              <a:t>Г</a:t>
            </a:r>
            <a:r>
              <a:rPr lang="en-US" sz="11100" dirty="0" smtClean="0"/>
              <a:t>l</a:t>
            </a:r>
            <a:r>
              <a:rPr lang="ru-RU" sz="11100" dirty="0" err="1" smtClean="0"/>
              <a:t>ярг</a:t>
            </a:r>
            <a:r>
              <a:rPr lang="en-US" sz="11100" dirty="0" smtClean="0"/>
              <a:t>l</a:t>
            </a:r>
            <a:r>
              <a:rPr lang="ru-RU" sz="11100" dirty="0" smtClean="0"/>
              <a:t>я  -</a:t>
            </a:r>
            <a:r>
              <a:rPr lang="ru-RU" sz="11100" dirty="0" err="1" smtClean="0"/>
              <a:t>дагъа</a:t>
            </a:r>
            <a:endParaRPr lang="ru-RU" sz="111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8579296" cy="1235224"/>
          </a:xfrm>
          <a:solidFill>
            <a:srgbClr val="92D050"/>
          </a:solidFill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effectLst/>
              </a:rPr>
              <a:t>    8</a:t>
            </a:r>
            <a:r>
              <a:rPr lang="ru-RU" sz="2400" dirty="0">
                <a:solidFill>
                  <a:srgbClr val="FF0000"/>
                </a:solidFill>
                <a:effectLst/>
              </a:rPr>
              <a:t>.  </a:t>
            </a:r>
            <a:r>
              <a:rPr lang="ru-RU" sz="2400" dirty="0" err="1" smtClean="0">
                <a:solidFill>
                  <a:srgbClr val="FF0000"/>
                </a:solidFill>
                <a:effectLst/>
              </a:rPr>
              <a:t>Дугьбала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     </a:t>
            </a:r>
            <a:r>
              <a:rPr lang="ru-RU" sz="2400" dirty="0" err="1">
                <a:solidFill>
                  <a:srgbClr val="FF0000"/>
                </a:solidFill>
                <a:effectLst/>
              </a:rPr>
              <a:t>цалабикуназир</a:t>
            </a:r>
            <a:r>
              <a:rPr lang="ru-RU" sz="2400" dirty="0">
                <a:solidFill>
                  <a:srgbClr val="FF0000"/>
                </a:solidFill>
                <a:effectLst/>
              </a:rPr>
              <a:t>    хат1аби   </a:t>
            </a:r>
            <a:r>
              <a:rPr lang="ru-RU" sz="2400" dirty="0" err="1" smtClean="0">
                <a:solidFill>
                  <a:srgbClr val="FF0000"/>
                </a:solidFill>
                <a:effectLst/>
              </a:rPr>
              <a:t>даргая</a:t>
            </a:r>
            <a:r>
              <a:rPr lang="ru-RU" sz="2400" dirty="0">
                <a:solidFill>
                  <a:srgbClr val="FF0000"/>
                </a:solidFill>
                <a:effectLst/>
              </a:rPr>
              <a:t>: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 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3068960"/>
            <a:ext cx="8856984" cy="2592288"/>
          </a:xfrm>
          <a:solidFill>
            <a:srgbClr val="00B0F0"/>
          </a:solidFill>
          <a:ln>
            <a:solidFill>
              <a:srgbClr val="3030C0"/>
            </a:solidFill>
          </a:ln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002060"/>
                </a:solidFill>
              </a:rPr>
              <a:t>Унц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бак1иб                 хала  </a:t>
            </a:r>
            <a:r>
              <a:rPr lang="ru-RU" sz="2400" b="1" dirty="0" err="1">
                <a:solidFill>
                  <a:srgbClr val="002060"/>
                </a:solidFill>
              </a:rPr>
              <a:t>неш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err="1" smtClean="0">
                <a:solidFill>
                  <a:srgbClr val="002060"/>
                </a:solidFill>
              </a:rPr>
              <a:t>саби</a:t>
            </a:r>
            <a:r>
              <a:rPr lang="ru-RU" sz="2400" b="1" dirty="0" smtClean="0">
                <a:solidFill>
                  <a:srgbClr val="002060"/>
                </a:solidFill>
              </a:rPr>
              <a:t>              </a:t>
            </a:r>
            <a:r>
              <a:rPr lang="ru-RU" sz="2400" b="1" dirty="0" err="1">
                <a:solidFill>
                  <a:srgbClr val="002060"/>
                </a:solidFill>
              </a:rPr>
              <a:t>дудеш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err="1" smtClean="0">
                <a:solidFill>
                  <a:srgbClr val="002060"/>
                </a:solidFill>
              </a:rPr>
              <a:t>леб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err="1">
                <a:solidFill>
                  <a:srgbClr val="002060"/>
                </a:solidFill>
              </a:rPr>
              <a:t>Ханум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бак1иб            </a:t>
            </a:r>
            <a:r>
              <a:rPr lang="ru-RU" sz="2400" b="1" dirty="0" err="1">
                <a:solidFill>
                  <a:srgbClr val="002060"/>
                </a:solidFill>
              </a:rPr>
              <a:t>мукьара</a:t>
            </a:r>
            <a:r>
              <a:rPr lang="ru-RU" sz="2400" b="1" dirty="0">
                <a:solidFill>
                  <a:srgbClr val="002060"/>
                </a:solidFill>
              </a:rPr>
              <a:t>   </a:t>
            </a:r>
            <a:r>
              <a:rPr lang="ru-RU" sz="2400" b="1" dirty="0" err="1">
                <a:solidFill>
                  <a:srgbClr val="002060"/>
                </a:solidFill>
              </a:rPr>
              <a:t>леб</a:t>
            </a:r>
            <a:r>
              <a:rPr lang="ru-RU" sz="2400" b="1" dirty="0">
                <a:solidFill>
                  <a:srgbClr val="002060"/>
                </a:solidFill>
              </a:rPr>
              <a:t>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 err="1" smtClean="0">
                <a:solidFill>
                  <a:srgbClr val="002060"/>
                </a:solidFill>
              </a:rPr>
              <a:t>вава</a:t>
            </a:r>
            <a:r>
              <a:rPr lang="ru-RU" sz="2400" b="1" dirty="0" smtClean="0">
                <a:solidFill>
                  <a:srgbClr val="002060"/>
                </a:solidFill>
              </a:rPr>
              <a:t>  сари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err="1">
                <a:solidFill>
                  <a:srgbClr val="002060"/>
                </a:solidFill>
              </a:rPr>
              <a:t>Рабазан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рак1иб          </a:t>
            </a:r>
            <a:r>
              <a:rPr lang="ru-RU" sz="2400" b="1" dirty="0" err="1">
                <a:solidFill>
                  <a:srgbClr val="002060"/>
                </a:solidFill>
              </a:rPr>
              <a:t>урши</a:t>
            </a:r>
            <a:r>
              <a:rPr lang="ru-RU" sz="2400" b="1" dirty="0">
                <a:solidFill>
                  <a:srgbClr val="00206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сари 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жуз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сай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56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363272" cy="1163216"/>
          </a:xfrm>
          <a:solidFill>
            <a:srgbClr val="92D05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420888"/>
            <a:ext cx="8568952" cy="252028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002060"/>
                </a:solidFill>
              </a:rPr>
              <a:t>Унц</a:t>
            </a:r>
            <a:r>
              <a:rPr lang="ru-RU" sz="2400" b="1" dirty="0">
                <a:solidFill>
                  <a:srgbClr val="002060"/>
                </a:solidFill>
              </a:rPr>
              <a:t>  бак1иб,                  хала  </a:t>
            </a:r>
            <a:r>
              <a:rPr lang="ru-RU" sz="2400" b="1" dirty="0" err="1">
                <a:solidFill>
                  <a:srgbClr val="002060"/>
                </a:solidFill>
              </a:rPr>
              <a:t>неш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сари</a:t>
            </a:r>
            <a:r>
              <a:rPr lang="ru-RU" sz="2400" b="1" dirty="0">
                <a:solidFill>
                  <a:srgbClr val="002060"/>
                </a:solidFill>
              </a:rPr>
              <a:t>,              </a:t>
            </a: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 err="1" smtClean="0">
                <a:solidFill>
                  <a:srgbClr val="002060"/>
                </a:solidFill>
              </a:rPr>
              <a:t>дудеш</a:t>
            </a:r>
            <a:r>
              <a:rPr lang="ru-RU" sz="2400" b="1" dirty="0" smtClean="0">
                <a:solidFill>
                  <a:srgbClr val="002060"/>
                </a:solidFill>
              </a:rPr>
              <a:t>  лев,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err="1">
                <a:solidFill>
                  <a:srgbClr val="002060"/>
                </a:solidFill>
              </a:rPr>
              <a:t>Ханум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рак1иб</a:t>
            </a:r>
            <a:r>
              <a:rPr lang="ru-RU" sz="2400" b="1" dirty="0">
                <a:solidFill>
                  <a:srgbClr val="002060"/>
                </a:solidFill>
              </a:rPr>
              <a:t>,             </a:t>
            </a:r>
            <a:r>
              <a:rPr lang="ru-RU" sz="2400" b="1" dirty="0" err="1">
                <a:solidFill>
                  <a:srgbClr val="002060"/>
                </a:solidFill>
              </a:rPr>
              <a:t>мукьара</a:t>
            </a:r>
            <a:r>
              <a:rPr lang="ru-RU" sz="2400" b="1" dirty="0">
                <a:solidFill>
                  <a:srgbClr val="002060"/>
                </a:solidFill>
              </a:rPr>
              <a:t>   </a:t>
            </a:r>
            <a:r>
              <a:rPr lang="ru-RU" sz="2400" b="1" dirty="0" err="1">
                <a:solidFill>
                  <a:srgbClr val="002060"/>
                </a:solidFill>
              </a:rPr>
              <a:t>леб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,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вава</a:t>
            </a: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 err="1" smtClean="0">
                <a:solidFill>
                  <a:srgbClr val="002060"/>
                </a:solidFill>
              </a:rPr>
              <a:t>саби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err="1">
                <a:solidFill>
                  <a:srgbClr val="002060"/>
                </a:solidFill>
              </a:rPr>
              <a:t>Рабазан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вак1иб</a:t>
            </a:r>
            <a:r>
              <a:rPr lang="ru-RU" sz="2400" b="1" dirty="0">
                <a:solidFill>
                  <a:srgbClr val="002060"/>
                </a:solidFill>
              </a:rPr>
              <a:t>,           </a:t>
            </a:r>
            <a:r>
              <a:rPr lang="ru-RU" sz="2400" b="1" dirty="0" err="1">
                <a:solidFill>
                  <a:srgbClr val="002060"/>
                </a:solidFill>
              </a:rPr>
              <a:t>урши</a:t>
            </a:r>
            <a:r>
              <a:rPr lang="ru-RU" sz="2400" b="1" dirty="0">
                <a:solidFill>
                  <a:srgbClr val="002060"/>
                </a:solidFill>
              </a:rPr>
              <a:t>   </a:t>
            </a:r>
            <a:r>
              <a:rPr lang="ru-RU" sz="2400" b="1" dirty="0" err="1" smtClean="0">
                <a:solidFill>
                  <a:srgbClr val="002060"/>
                </a:solidFill>
              </a:rPr>
              <a:t>сай</a:t>
            </a:r>
            <a:r>
              <a:rPr lang="ru-RU" sz="2400" b="1" dirty="0" smtClean="0">
                <a:solidFill>
                  <a:srgbClr val="002060"/>
                </a:solidFill>
              </a:rPr>
              <a:t>   ,   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жуз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саби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00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536504"/>
          </a:xfrm>
        </p:spPr>
        <p:txBody>
          <a:bodyPr>
            <a:normAutofit/>
          </a:bodyPr>
          <a:lstStyle/>
          <a:p>
            <a:pPr lvl="0"/>
            <a:r>
              <a:rPr lang="ru-RU" i="1" dirty="0" err="1" smtClean="0"/>
              <a:t>Бацl</a:t>
            </a:r>
            <a:r>
              <a:rPr lang="ru-RU" i="1" dirty="0" smtClean="0"/>
              <a:t> </a:t>
            </a:r>
            <a:r>
              <a:rPr lang="ru-RU" i="1" dirty="0" err="1" smtClean="0"/>
              <a:t>уркlиличи</a:t>
            </a:r>
            <a:r>
              <a:rPr lang="ru-RU" i="1" dirty="0" smtClean="0"/>
              <a:t> чум </a:t>
            </a:r>
            <a:r>
              <a:rPr lang="ru-RU" i="1" dirty="0" err="1" smtClean="0"/>
              <a:t>гидгари</a:t>
            </a:r>
            <a:r>
              <a:rPr lang="ru-RU" i="1" dirty="0" smtClean="0"/>
              <a:t> </a:t>
            </a:r>
            <a:r>
              <a:rPr lang="ru-RU" i="1" dirty="0" err="1" smtClean="0"/>
              <a:t>деркес</a:t>
            </a:r>
            <a:r>
              <a:rPr lang="ru-RU" i="1" dirty="0" smtClean="0"/>
              <a:t> </a:t>
            </a:r>
            <a:r>
              <a:rPr lang="ru-RU" i="1" dirty="0" err="1" smtClean="0"/>
              <a:t>вирара</a:t>
            </a:r>
            <a:r>
              <a:rPr lang="ru-RU" i="1" dirty="0" smtClean="0"/>
              <a:t>?</a:t>
            </a:r>
            <a:endParaRPr lang="ru-RU" dirty="0" smtClean="0"/>
          </a:p>
          <a:p>
            <a:pPr lvl="0"/>
            <a:r>
              <a:rPr lang="ru-RU" i="1" dirty="0" err="1" smtClean="0"/>
              <a:t>Мурталра</a:t>
            </a:r>
            <a:r>
              <a:rPr lang="ru-RU" i="1" dirty="0" smtClean="0"/>
              <a:t> </a:t>
            </a:r>
            <a:r>
              <a:rPr lang="ru-RU" i="1" dirty="0" err="1" smtClean="0"/>
              <a:t>бархьли</a:t>
            </a:r>
            <a:r>
              <a:rPr lang="ru-RU" i="1" dirty="0" smtClean="0"/>
              <a:t> </a:t>
            </a:r>
            <a:r>
              <a:rPr lang="ru-RU" i="1" dirty="0" err="1" smtClean="0"/>
              <a:t>ахlенси</a:t>
            </a:r>
            <a:r>
              <a:rPr lang="ru-RU" i="1" dirty="0" smtClean="0"/>
              <a:t> се </a:t>
            </a:r>
            <a:r>
              <a:rPr lang="ru-RU" i="1" dirty="0" err="1" smtClean="0"/>
              <a:t>арцан</a:t>
            </a:r>
            <a:r>
              <a:rPr lang="ru-RU" i="1" dirty="0" smtClean="0"/>
              <a:t> </a:t>
            </a:r>
            <a:r>
              <a:rPr lang="ru-RU" i="1" dirty="0" err="1" smtClean="0"/>
              <a:t>саби</a:t>
            </a:r>
            <a:r>
              <a:rPr lang="ru-RU" i="1" dirty="0" smtClean="0"/>
              <a:t>).</a:t>
            </a:r>
            <a:endParaRPr lang="ru-RU" dirty="0" smtClean="0"/>
          </a:p>
          <a:p>
            <a:pPr lvl="0"/>
            <a:r>
              <a:rPr lang="ru-RU" i="1" dirty="0" err="1" smtClean="0"/>
              <a:t>Гlяргlя</a:t>
            </a:r>
            <a:r>
              <a:rPr lang="ru-RU" i="1" dirty="0" smtClean="0"/>
              <a:t> </a:t>
            </a:r>
            <a:r>
              <a:rPr lang="ru-RU" i="1" dirty="0" err="1" smtClean="0"/>
              <a:t>сунес</a:t>
            </a:r>
            <a:r>
              <a:rPr lang="ru-RU" i="1" dirty="0" smtClean="0"/>
              <a:t> </a:t>
            </a:r>
            <a:r>
              <a:rPr lang="ru-RU" i="1" dirty="0" err="1" smtClean="0"/>
              <a:t>саби</a:t>
            </a:r>
            <a:r>
              <a:rPr lang="ru-RU" i="1" dirty="0" smtClean="0"/>
              <a:t> </a:t>
            </a:r>
            <a:r>
              <a:rPr lang="ru-RU" i="1" dirty="0" err="1" smtClean="0"/>
              <a:t>арцан</a:t>
            </a:r>
            <a:r>
              <a:rPr lang="ru-RU" i="1" dirty="0" smtClean="0"/>
              <a:t> </a:t>
            </a:r>
            <a:r>
              <a:rPr lang="ru-RU" i="1" dirty="0" err="1" smtClean="0"/>
              <a:t>сабра</a:t>
            </a:r>
            <a:r>
              <a:rPr lang="ru-RU" i="1" dirty="0" smtClean="0"/>
              <a:t> </a:t>
            </a:r>
            <a:r>
              <a:rPr lang="ru-RU" i="1" dirty="0" err="1" smtClean="0"/>
              <a:t>бикlec</a:t>
            </a:r>
            <a:r>
              <a:rPr lang="ru-RU" i="1" dirty="0" smtClean="0"/>
              <a:t> </a:t>
            </a:r>
            <a:r>
              <a:rPr lang="ru-RU" i="1" dirty="0" err="1" smtClean="0"/>
              <a:t>бирару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i="1" dirty="0" err="1" smtClean="0"/>
              <a:t>БацIси</a:t>
            </a:r>
            <a:r>
              <a:rPr lang="ru-RU" i="1" dirty="0" smtClean="0"/>
              <a:t> </a:t>
            </a:r>
            <a:r>
              <a:rPr lang="ru-RU" i="1" dirty="0" err="1" smtClean="0"/>
              <a:t>кисализиб</a:t>
            </a:r>
            <a:r>
              <a:rPr lang="ru-RU" i="1" dirty="0" smtClean="0"/>
              <a:t> се </a:t>
            </a:r>
            <a:r>
              <a:rPr lang="ru-RU" i="1" dirty="0" err="1" smtClean="0"/>
              <a:t>биэс</a:t>
            </a:r>
            <a:r>
              <a:rPr lang="ru-RU" i="1" dirty="0" smtClean="0"/>
              <a:t> </a:t>
            </a:r>
            <a:r>
              <a:rPr lang="ru-RU" i="1" dirty="0" err="1" smtClean="0"/>
              <a:t>асубирара</a:t>
            </a:r>
            <a:r>
              <a:rPr lang="ru-RU" i="1" dirty="0" smtClean="0"/>
              <a:t>?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319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1152128"/>
          </a:xfrm>
          <a:solidFill>
            <a:srgbClr val="00B0F0"/>
          </a:solidFill>
        </p:spPr>
        <p:txBody>
          <a:bodyPr/>
          <a:lstStyle/>
          <a:p>
            <a:r>
              <a:rPr lang="ru-RU" sz="3600" dirty="0" smtClean="0">
                <a:effectLst/>
              </a:rPr>
              <a:t>   </a:t>
            </a:r>
            <a:r>
              <a:rPr lang="ru-RU" sz="3600" dirty="0" smtClean="0">
                <a:solidFill>
                  <a:srgbClr val="FFFF00"/>
                </a:solidFill>
                <a:effectLst/>
              </a:rPr>
              <a:t>9</a:t>
            </a:r>
            <a:r>
              <a:rPr lang="ru-RU" sz="3600" dirty="0">
                <a:solidFill>
                  <a:srgbClr val="FFFF00"/>
                </a:solidFill>
                <a:effectLst/>
              </a:rPr>
              <a:t>. Х1яз «Имц1аси  </a:t>
            </a:r>
            <a:r>
              <a:rPr lang="ru-RU" sz="3600" dirty="0" err="1">
                <a:solidFill>
                  <a:srgbClr val="FFFF00"/>
                </a:solidFill>
                <a:effectLst/>
              </a:rPr>
              <a:t>гъай</a:t>
            </a:r>
            <a:r>
              <a:rPr lang="ru-RU" sz="3600" dirty="0">
                <a:solidFill>
                  <a:srgbClr val="FFFF00"/>
                </a:solidFill>
                <a:effectLst/>
              </a:rPr>
              <a:t>   </a:t>
            </a:r>
            <a:r>
              <a:rPr lang="ru-RU" sz="3600" dirty="0" err="1">
                <a:solidFill>
                  <a:srgbClr val="FFFF00"/>
                </a:solidFill>
                <a:effectLst/>
              </a:rPr>
              <a:t>барга</a:t>
            </a:r>
            <a:r>
              <a:rPr lang="ru-RU" sz="3600" dirty="0">
                <a:solidFill>
                  <a:srgbClr val="FFFF00"/>
                </a:solidFill>
                <a:effectLst/>
              </a:rPr>
              <a:t>»</a:t>
            </a:r>
            <a:br>
              <a:rPr lang="ru-RU" sz="3600" dirty="0">
                <a:solidFill>
                  <a:srgbClr val="FFFF00"/>
                </a:solidFill>
                <a:effectLst/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507786"/>
            <a:ext cx="8507288" cy="29374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i="1" dirty="0" smtClean="0"/>
              <a:t>1.   </a:t>
            </a:r>
            <a:r>
              <a:rPr lang="ru-RU" sz="2800" b="1" i="1" dirty="0" err="1" smtClean="0"/>
              <a:t>ХIева</a:t>
            </a:r>
            <a:r>
              <a:rPr lang="ru-RU" sz="2800" b="1" i="1" dirty="0"/>
              <a:t>, шин, </a:t>
            </a:r>
            <a:r>
              <a:rPr lang="ru-RU" sz="2800" b="1" i="1" dirty="0" err="1"/>
              <a:t>дагъа</a:t>
            </a:r>
            <a:r>
              <a:rPr lang="ru-RU" sz="2800" b="1" i="1" dirty="0"/>
              <a:t>,  </a:t>
            </a:r>
            <a:r>
              <a:rPr lang="ru-RU" sz="2800" b="1" i="1" dirty="0" err="1"/>
              <a:t>юлдаш</a:t>
            </a:r>
            <a:r>
              <a:rPr lang="ru-RU" sz="2800" b="1" i="1" dirty="0"/>
              <a:t>,  </a:t>
            </a:r>
            <a:r>
              <a:rPr lang="ru-RU" sz="2800" b="1" i="1" dirty="0" err="1"/>
              <a:t>заб</a:t>
            </a:r>
            <a:r>
              <a:rPr lang="ru-RU" sz="2800" b="1" i="1" dirty="0" smtClean="0"/>
              <a:t>.</a:t>
            </a:r>
          </a:p>
          <a:p>
            <a:r>
              <a:rPr lang="ru-RU" sz="2800" b="1" i="1" dirty="0" smtClean="0"/>
              <a:t>2.   </a:t>
            </a:r>
            <a:r>
              <a:rPr lang="ru-RU" sz="2800" b="1" i="1" dirty="0" err="1" smtClean="0"/>
              <a:t>Рурси</a:t>
            </a:r>
            <a:r>
              <a:rPr lang="ru-RU" sz="2800" b="1" i="1" dirty="0"/>
              <a:t>, </a:t>
            </a:r>
            <a:r>
              <a:rPr lang="ru-RU" sz="2800" b="1" i="1" dirty="0" err="1"/>
              <a:t>чехьери</a:t>
            </a:r>
            <a:r>
              <a:rPr lang="ru-RU" sz="2800" b="1" i="1" dirty="0"/>
              <a:t>,  </a:t>
            </a:r>
            <a:r>
              <a:rPr lang="ru-RU" sz="2800" b="1" i="1" dirty="0" err="1"/>
              <a:t>исбагьи</a:t>
            </a:r>
            <a:r>
              <a:rPr lang="ru-RU" sz="2800" b="1" i="1" dirty="0"/>
              <a:t>,    </a:t>
            </a:r>
            <a:r>
              <a:rPr lang="ru-RU" sz="2800" b="1" i="1" dirty="0" err="1"/>
              <a:t>кьял</a:t>
            </a:r>
            <a:r>
              <a:rPr lang="ru-RU" sz="2800" b="1" i="1" dirty="0"/>
              <a:t>, </a:t>
            </a:r>
            <a:r>
              <a:rPr lang="ru-RU" sz="2800" b="1" i="1" dirty="0" err="1" smtClean="0"/>
              <a:t>неш</a:t>
            </a:r>
            <a:endParaRPr lang="ru-RU" sz="2800" b="1" i="1" dirty="0" smtClean="0"/>
          </a:p>
          <a:p>
            <a:r>
              <a:rPr lang="ru-RU" sz="2800" b="1" i="1" dirty="0" smtClean="0"/>
              <a:t>3.  </a:t>
            </a:r>
            <a:r>
              <a:rPr lang="ru-RU" sz="2800" b="1" i="1" dirty="0" err="1" smtClean="0"/>
              <a:t>Дудеш</a:t>
            </a:r>
            <a:r>
              <a:rPr lang="ru-RU" sz="2800" b="1" i="1" dirty="0"/>
              <a:t>,  </a:t>
            </a:r>
            <a:r>
              <a:rPr lang="ru-RU" sz="2800" b="1" i="1" dirty="0" err="1"/>
              <a:t>гьалмагъ</a:t>
            </a:r>
            <a:r>
              <a:rPr lang="ru-RU" sz="2800" b="1" i="1" dirty="0"/>
              <a:t> ,  </a:t>
            </a:r>
            <a:r>
              <a:rPr lang="ru-RU" sz="2800" b="1" i="1" dirty="0" err="1"/>
              <a:t>жуз</a:t>
            </a:r>
            <a:r>
              <a:rPr lang="ru-RU" sz="2800" b="1" i="1" dirty="0"/>
              <a:t>,  г</a:t>
            </a:r>
            <a:r>
              <a:rPr lang="en-US" sz="2800" b="1" i="1" dirty="0"/>
              <a:t>I</a:t>
            </a:r>
            <a:r>
              <a:rPr lang="ru-RU" sz="2800" b="1" i="1" dirty="0" err="1"/>
              <a:t>ях</a:t>
            </a:r>
            <a:r>
              <a:rPr lang="en-US" sz="2800" b="1" i="1" dirty="0"/>
              <a:t>I</a:t>
            </a:r>
            <a:r>
              <a:rPr lang="ru-RU" sz="2800" b="1" i="1" dirty="0" err="1"/>
              <a:t>гъабза</a:t>
            </a:r>
            <a:r>
              <a:rPr lang="ru-RU" sz="2800" b="1" i="1" dirty="0"/>
              <a:t> ,</a:t>
            </a:r>
            <a:r>
              <a:rPr lang="ru-RU" sz="2800" b="1" i="1" dirty="0" err="1"/>
              <a:t>тяниш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4840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435280" cy="1379240"/>
          </a:xfrm>
          <a:solidFill>
            <a:srgbClr val="00B0F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507786"/>
            <a:ext cx="8363272" cy="3153462"/>
          </a:xfrm>
          <a:solidFill>
            <a:srgbClr val="92D050"/>
          </a:solidFill>
        </p:spPr>
        <p:txBody>
          <a:bodyPr/>
          <a:lstStyle/>
          <a:p>
            <a:r>
              <a:rPr lang="ru-RU" sz="3200" b="1" i="1" dirty="0" smtClean="0"/>
              <a:t>                           1  </a:t>
            </a:r>
            <a:r>
              <a:rPr lang="ru-RU" sz="3200" b="1" i="1" dirty="0" err="1"/>
              <a:t>юлдаш</a:t>
            </a:r>
            <a:r>
              <a:rPr lang="ru-RU" sz="3200" b="1" i="1" dirty="0"/>
              <a:t>, </a:t>
            </a:r>
          </a:p>
          <a:p>
            <a:r>
              <a:rPr lang="ru-RU" sz="3200" b="1" i="1" dirty="0" smtClean="0"/>
              <a:t>                          2  </a:t>
            </a:r>
            <a:r>
              <a:rPr lang="ru-RU" sz="3200" b="1" i="1" dirty="0" err="1"/>
              <a:t>кьял</a:t>
            </a:r>
            <a:r>
              <a:rPr lang="ru-RU" sz="3200" b="1" i="1" dirty="0"/>
              <a:t>, </a:t>
            </a:r>
          </a:p>
          <a:p>
            <a:r>
              <a:rPr lang="ru-RU" sz="3200" b="1" i="1" dirty="0" smtClean="0"/>
              <a:t>                          3  </a:t>
            </a:r>
            <a:r>
              <a:rPr lang="ru-RU" sz="3200" b="1" i="1" dirty="0" err="1"/>
              <a:t>жуз</a:t>
            </a:r>
            <a:r>
              <a:rPr lang="ru-RU" sz="3200" b="1" i="1" dirty="0"/>
              <a:t>,  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30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07288" cy="5328592"/>
          </a:xfrm>
          <a:solidFill>
            <a:srgbClr val="92D050"/>
          </a:solidFill>
        </p:spPr>
        <p:txBody>
          <a:bodyPr>
            <a:prstTxWarp prst="textDeflateBottom">
              <a:avLst>
                <a:gd name="adj" fmla="val 58495"/>
              </a:avLst>
            </a:prstTxWarp>
            <a:normAutofit/>
          </a:bodyPr>
          <a:lstStyle/>
          <a:p>
            <a:r>
              <a:rPr lang="ru-RU" sz="3200" dirty="0" err="1" smtClean="0">
                <a:solidFill>
                  <a:srgbClr val="FF00FF"/>
                </a:solidFill>
              </a:rPr>
              <a:t>жюрила</a:t>
            </a:r>
            <a:r>
              <a:rPr lang="ru-RU" sz="3200" dirty="0" smtClean="0">
                <a:solidFill>
                  <a:srgbClr val="FF00FF"/>
                </a:solidFill>
              </a:rPr>
              <a:t>  </a:t>
            </a:r>
            <a:r>
              <a:rPr lang="ru-RU" sz="3200" dirty="0" err="1" smtClean="0">
                <a:solidFill>
                  <a:srgbClr val="FF00FF"/>
                </a:solidFill>
              </a:rPr>
              <a:t>гъай</a:t>
            </a:r>
            <a:endParaRPr lang="ru-RU" sz="32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96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78298"/>
          </a:xfrm>
          <a:solidFill>
            <a:srgbClr val="FFFF00"/>
          </a:solidFill>
        </p:spPr>
        <p:txBody>
          <a:bodyPr>
            <a:prstTxWarp prst="textWave2">
              <a:avLst>
                <a:gd name="adj1" fmla="val 12500"/>
                <a:gd name="adj2" fmla="val 2249"/>
              </a:avLst>
            </a:prstTxWarp>
            <a:normAutofit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Г</a:t>
            </a:r>
            <a:r>
              <a:rPr lang="en-US" sz="4000" dirty="0" smtClean="0">
                <a:solidFill>
                  <a:srgbClr val="FF00FF"/>
                </a:solidFill>
              </a:rPr>
              <a:t>I</a:t>
            </a:r>
            <a:r>
              <a:rPr lang="ru-RU" sz="4000" dirty="0" err="1" smtClean="0">
                <a:solidFill>
                  <a:srgbClr val="FF00FF"/>
                </a:solidFill>
              </a:rPr>
              <a:t>ях</a:t>
            </a:r>
            <a:r>
              <a:rPr lang="en-US" sz="4000" dirty="0" smtClean="0">
                <a:solidFill>
                  <a:srgbClr val="FF00FF"/>
                </a:solidFill>
              </a:rPr>
              <a:t>I</a:t>
            </a:r>
            <a:r>
              <a:rPr lang="ru-RU" sz="4000" dirty="0" smtClean="0">
                <a:solidFill>
                  <a:srgbClr val="FF00FF"/>
                </a:solidFill>
              </a:rPr>
              <a:t>ли каленая, </a:t>
            </a:r>
            <a:r>
              <a:rPr lang="ru-RU" sz="4000" dirty="0" err="1" smtClean="0">
                <a:solidFill>
                  <a:srgbClr val="FF00FF"/>
                </a:solidFill>
              </a:rPr>
              <a:t>дурх</a:t>
            </a:r>
            <a:r>
              <a:rPr lang="en-US" sz="4000" dirty="0" smtClean="0">
                <a:solidFill>
                  <a:srgbClr val="FF00FF"/>
                </a:solidFill>
              </a:rPr>
              <a:t>I</a:t>
            </a:r>
            <a:r>
              <a:rPr lang="ru-RU" sz="4000" dirty="0" smtClean="0">
                <a:solidFill>
                  <a:srgbClr val="FF00FF"/>
                </a:solidFill>
              </a:rPr>
              <a:t>ни !</a:t>
            </a:r>
            <a:endParaRPr lang="ru-RU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42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err="1" smtClean="0"/>
              <a:t>Бацl</a:t>
            </a:r>
            <a:r>
              <a:rPr lang="ru-RU" i="1" dirty="0" smtClean="0"/>
              <a:t> </a:t>
            </a:r>
            <a:r>
              <a:rPr lang="ru-RU" i="1" dirty="0" err="1" smtClean="0"/>
              <a:t>уркlиличи</a:t>
            </a:r>
            <a:r>
              <a:rPr lang="ru-RU" i="1" dirty="0" smtClean="0"/>
              <a:t> чум </a:t>
            </a:r>
            <a:r>
              <a:rPr lang="ru-RU" i="1" dirty="0" err="1" smtClean="0"/>
              <a:t>гидгари</a:t>
            </a:r>
            <a:r>
              <a:rPr lang="ru-RU" i="1" dirty="0" smtClean="0"/>
              <a:t> </a:t>
            </a:r>
            <a:r>
              <a:rPr lang="ru-RU" i="1" dirty="0" err="1" smtClean="0"/>
              <a:t>деркес</a:t>
            </a:r>
            <a:r>
              <a:rPr lang="ru-RU" i="1" dirty="0" smtClean="0"/>
              <a:t> </a:t>
            </a:r>
            <a:r>
              <a:rPr lang="ru-RU" i="1" dirty="0" err="1" smtClean="0"/>
              <a:t>вирара</a:t>
            </a:r>
            <a:r>
              <a:rPr lang="ru-RU" i="1" dirty="0" smtClean="0"/>
              <a:t>?(</a:t>
            </a:r>
            <a:r>
              <a:rPr lang="ru-RU" i="1" dirty="0" err="1" smtClean="0"/>
              <a:t>ца</a:t>
            </a:r>
            <a:r>
              <a:rPr lang="ru-RU" i="1" dirty="0" smtClean="0"/>
              <a:t>)</a:t>
            </a:r>
            <a:endParaRPr lang="ru-RU" dirty="0" smtClean="0"/>
          </a:p>
          <a:p>
            <a:pPr lvl="0"/>
            <a:r>
              <a:rPr lang="ru-RU" i="1" dirty="0" err="1" smtClean="0"/>
              <a:t>Мурталра</a:t>
            </a:r>
            <a:r>
              <a:rPr lang="ru-RU" i="1" dirty="0" smtClean="0"/>
              <a:t> </a:t>
            </a:r>
            <a:r>
              <a:rPr lang="ru-RU" i="1" dirty="0" err="1" smtClean="0"/>
              <a:t>бархьли</a:t>
            </a:r>
            <a:r>
              <a:rPr lang="ru-RU" i="1" dirty="0" smtClean="0"/>
              <a:t> </a:t>
            </a:r>
            <a:r>
              <a:rPr lang="ru-RU" i="1" dirty="0" err="1" smtClean="0"/>
              <a:t>ахlенси</a:t>
            </a:r>
            <a:r>
              <a:rPr lang="ru-RU" i="1" dirty="0" smtClean="0"/>
              <a:t> се </a:t>
            </a:r>
            <a:r>
              <a:rPr lang="ru-RU" i="1" dirty="0" err="1" smtClean="0"/>
              <a:t>арцан</a:t>
            </a:r>
            <a:r>
              <a:rPr lang="ru-RU" i="1" dirty="0" smtClean="0"/>
              <a:t> </a:t>
            </a:r>
            <a:r>
              <a:rPr lang="ru-RU" i="1" dirty="0" err="1" smtClean="0"/>
              <a:t>саби</a:t>
            </a:r>
            <a:r>
              <a:rPr lang="ru-RU" i="1" dirty="0" smtClean="0"/>
              <a:t>(</a:t>
            </a:r>
            <a:r>
              <a:rPr lang="ru-RU" i="1" dirty="0" err="1" smtClean="0"/>
              <a:t>къяна</a:t>
            </a:r>
            <a:r>
              <a:rPr lang="ru-RU" i="1" dirty="0" smtClean="0"/>
              <a:t>).</a:t>
            </a:r>
            <a:endParaRPr lang="ru-RU" dirty="0" smtClean="0"/>
          </a:p>
          <a:p>
            <a:pPr lvl="0"/>
            <a:r>
              <a:rPr lang="ru-RU" i="1" dirty="0" err="1" smtClean="0"/>
              <a:t>Гlяргlя</a:t>
            </a:r>
            <a:r>
              <a:rPr lang="ru-RU" i="1" dirty="0" smtClean="0"/>
              <a:t> </a:t>
            </a:r>
            <a:r>
              <a:rPr lang="ru-RU" i="1" dirty="0" err="1" smtClean="0"/>
              <a:t>сунес</a:t>
            </a:r>
            <a:r>
              <a:rPr lang="ru-RU" i="1" dirty="0" smtClean="0"/>
              <a:t> </a:t>
            </a:r>
            <a:r>
              <a:rPr lang="ru-RU" i="1" dirty="0" err="1" smtClean="0"/>
              <a:t>саби</a:t>
            </a:r>
            <a:r>
              <a:rPr lang="ru-RU" i="1" dirty="0" smtClean="0"/>
              <a:t> </a:t>
            </a:r>
            <a:r>
              <a:rPr lang="ru-RU" i="1" dirty="0" err="1" smtClean="0"/>
              <a:t>арцан</a:t>
            </a:r>
            <a:r>
              <a:rPr lang="ru-RU" i="1" dirty="0" smtClean="0"/>
              <a:t> </a:t>
            </a:r>
            <a:r>
              <a:rPr lang="ru-RU" i="1" dirty="0" err="1" smtClean="0"/>
              <a:t>сабра</a:t>
            </a:r>
            <a:r>
              <a:rPr lang="ru-RU" i="1" dirty="0" smtClean="0"/>
              <a:t> </a:t>
            </a:r>
            <a:r>
              <a:rPr lang="ru-RU" i="1" dirty="0" err="1" smtClean="0"/>
              <a:t>бикlec</a:t>
            </a:r>
            <a:r>
              <a:rPr lang="ru-RU" i="1" dirty="0" smtClean="0"/>
              <a:t> </a:t>
            </a:r>
            <a:r>
              <a:rPr lang="ru-RU" i="1" dirty="0" err="1" smtClean="0"/>
              <a:t>бирару</a:t>
            </a:r>
            <a:r>
              <a:rPr lang="ru-RU" i="1" dirty="0" smtClean="0"/>
              <a:t>? (</a:t>
            </a:r>
            <a:r>
              <a:rPr lang="ru-RU" i="1" dirty="0" err="1" smtClean="0"/>
              <a:t>гIяргIя</a:t>
            </a:r>
            <a:r>
              <a:rPr lang="ru-RU" i="1" dirty="0" smtClean="0"/>
              <a:t> </a:t>
            </a:r>
            <a:r>
              <a:rPr lang="ru-RU" i="1" dirty="0" err="1" smtClean="0"/>
              <a:t>гъайбикIес</a:t>
            </a:r>
            <a:r>
              <a:rPr lang="ru-RU" i="1" dirty="0" smtClean="0"/>
              <a:t> </a:t>
            </a:r>
            <a:r>
              <a:rPr lang="ru-RU" i="1" dirty="0" err="1" smtClean="0"/>
              <a:t>хlебирар</a:t>
            </a:r>
            <a:r>
              <a:rPr lang="ru-RU" i="1" dirty="0" smtClean="0"/>
              <a:t>).</a:t>
            </a:r>
            <a:endParaRPr lang="ru-RU" dirty="0" smtClean="0"/>
          </a:p>
          <a:p>
            <a:pPr lvl="0"/>
            <a:r>
              <a:rPr lang="ru-RU" i="1" dirty="0" err="1" smtClean="0"/>
              <a:t>БацIси</a:t>
            </a:r>
            <a:r>
              <a:rPr lang="ru-RU" i="1" dirty="0" smtClean="0"/>
              <a:t> </a:t>
            </a:r>
            <a:r>
              <a:rPr lang="ru-RU" i="1" dirty="0" err="1" smtClean="0"/>
              <a:t>кисализиб</a:t>
            </a:r>
            <a:r>
              <a:rPr lang="ru-RU" i="1" dirty="0" smtClean="0"/>
              <a:t> се </a:t>
            </a:r>
            <a:r>
              <a:rPr lang="ru-RU" i="1" dirty="0" err="1" smtClean="0"/>
              <a:t>биэс</a:t>
            </a:r>
            <a:r>
              <a:rPr lang="ru-RU" i="1" dirty="0" smtClean="0"/>
              <a:t> </a:t>
            </a:r>
            <a:r>
              <a:rPr lang="ru-RU" i="1" dirty="0" err="1" smtClean="0"/>
              <a:t>асубирара</a:t>
            </a:r>
            <a:r>
              <a:rPr lang="ru-RU" i="1" dirty="0" smtClean="0"/>
              <a:t>? (</a:t>
            </a:r>
            <a:r>
              <a:rPr lang="ru-RU" i="1" dirty="0" err="1" smtClean="0"/>
              <a:t>тIярхъи</a:t>
            </a:r>
            <a:r>
              <a:rPr lang="ru-RU" i="1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err="1" smtClean="0"/>
              <a:t>Улализир</a:t>
            </a:r>
            <a:r>
              <a:rPr lang="ru-RU" i="1" dirty="0" smtClean="0"/>
              <a:t> шин </a:t>
            </a:r>
            <a:r>
              <a:rPr lang="ru-RU" i="1" dirty="0" err="1" smtClean="0"/>
              <a:t>хес</a:t>
            </a:r>
            <a:r>
              <a:rPr lang="ru-RU" i="1" dirty="0" smtClean="0"/>
              <a:t> </a:t>
            </a:r>
            <a:r>
              <a:rPr lang="ru-RU" i="1" dirty="0" err="1" smtClean="0"/>
              <a:t>вирару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i="1" dirty="0" err="1" smtClean="0"/>
              <a:t>Урши</a:t>
            </a:r>
            <a:r>
              <a:rPr lang="ru-RU" i="1" dirty="0" smtClean="0"/>
              <a:t> </a:t>
            </a:r>
            <a:r>
              <a:rPr lang="ru-RU" i="1" dirty="0" err="1" smtClean="0"/>
              <a:t>верхIел</a:t>
            </a:r>
            <a:r>
              <a:rPr lang="ru-RU" i="1" dirty="0" smtClean="0"/>
              <a:t> </a:t>
            </a:r>
            <a:r>
              <a:rPr lang="ru-RU" i="1" dirty="0" err="1" smtClean="0"/>
              <a:t>дус</a:t>
            </a:r>
            <a:r>
              <a:rPr lang="ru-RU" i="1" dirty="0" smtClean="0"/>
              <a:t> </a:t>
            </a:r>
            <a:r>
              <a:rPr lang="ru-RU" i="1" dirty="0" err="1" smtClean="0"/>
              <a:t>виубхIели</a:t>
            </a:r>
            <a:r>
              <a:rPr lang="ru-RU" i="1" dirty="0" smtClean="0"/>
              <a:t>, </a:t>
            </a:r>
            <a:r>
              <a:rPr lang="ru-RU" i="1" dirty="0" err="1" smtClean="0"/>
              <a:t>илис</a:t>
            </a:r>
            <a:r>
              <a:rPr lang="ru-RU" i="1" dirty="0" smtClean="0"/>
              <a:t> чара </a:t>
            </a:r>
            <a:r>
              <a:rPr lang="ru-RU" i="1" dirty="0" err="1" smtClean="0"/>
              <a:t>агарли</a:t>
            </a:r>
            <a:r>
              <a:rPr lang="ru-RU" i="1" dirty="0" smtClean="0"/>
              <a:t> се </a:t>
            </a:r>
            <a:r>
              <a:rPr lang="ru-RU" i="1" dirty="0" err="1" smtClean="0"/>
              <a:t>бетарара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i="1" dirty="0" err="1" smtClean="0"/>
              <a:t>Унцла</a:t>
            </a:r>
            <a:r>
              <a:rPr lang="ru-RU" i="1" dirty="0" smtClean="0"/>
              <a:t> </a:t>
            </a:r>
            <a:r>
              <a:rPr lang="ru-RU" i="1" dirty="0" err="1" smtClean="0"/>
              <a:t>гIелаб</a:t>
            </a:r>
            <a:r>
              <a:rPr lang="ru-RU" i="1" dirty="0" smtClean="0"/>
              <a:t>, </a:t>
            </a:r>
            <a:r>
              <a:rPr lang="ru-RU" i="1" dirty="0" err="1" smtClean="0"/>
              <a:t>цурала</a:t>
            </a:r>
            <a:r>
              <a:rPr lang="ru-RU" i="1" dirty="0" smtClean="0"/>
              <a:t> </a:t>
            </a:r>
            <a:r>
              <a:rPr lang="ru-RU" i="1" dirty="0" err="1" smtClean="0"/>
              <a:t>гьалаб</a:t>
            </a:r>
            <a:r>
              <a:rPr lang="ru-RU" i="1" dirty="0" smtClean="0"/>
              <a:t> се </a:t>
            </a:r>
            <a:r>
              <a:rPr lang="ru-RU" i="1" dirty="0" err="1" smtClean="0"/>
              <a:t>бирара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i="1" dirty="0" smtClean="0"/>
              <a:t>Дуги </a:t>
            </a:r>
            <a:r>
              <a:rPr lang="ru-RU" i="1" dirty="0" err="1" smtClean="0"/>
              <a:t>ва</a:t>
            </a:r>
            <a:r>
              <a:rPr lang="ru-RU" i="1" dirty="0" smtClean="0"/>
              <a:t> </a:t>
            </a:r>
            <a:r>
              <a:rPr lang="ru-RU" i="1" dirty="0" err="1" smtClean="0"/>
              <a:t>хIери</a:t>
            </a:r>
            <a:r>
              <a:rPr lang="ru-RU" i="1" dirty="0" smtClean="0"/>
              <a:t> </a:t>
            </a:r>
            <a:r>
              <a:rPr lang="ru-RU" i="1" dirty="0" err="1" smtClean="0"/>
              <a:t>селичил</a:t>
            </a:r>
            <a:r>
              <a:rPr lang="ru-RU" i="1" dirty="0" smtClean="0"/>
              <a:t> </a:t>
            </a:r>
            <a:r>
              <a:rPr lang="ru-RU" i="1" dirty="0" err="1" smtClean="0"/>
              <a:t>тамандирара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i="1" dirty="0" smtClean="0"/>
              <a:t>Шила </a:t>
            </a:r>
            <a:r>
              <a:rPr lang="ru-RU" i="1" dirty="0" err="1" smtClean="0"/>
              <a:t>гьалаб</a:t>
            </a:r>
            <a:r>
              <a:rPr lang="ru-RU" i="1" dirty="0" smtClean="0"/>
              <a:t> се </a:t>
            </a:r>
            <a:r>
              <a:rPr lang="ru-RU" i="1" dirty="0" err="1" smtClean="0"/>
              <a:t>леба</a:t>
            </a:r>
            <a:r>
              <a:rPr lang="ru-RU" i="1" dirty="0" smtClean="0"/>
              <a:t>? </a:t>
            </a:r>
            <a:endParaRPr lang="ru-RU" dirty="0" smtClean="0"/>
          </a:p>
          <a:p>
            <a:pPr lvl="0"/>
            <a:r>
              <a:rPr lang="ru-RU" dirty="0" smtClean="0"/>
              <a:t>Сен </a:t>
            </a:r>
            <a:r>
              <a:rPr lang="ru-RU" dirty="0" err="1" smtClean="0"/>
              <a:t>кьап</a:t>
            </a:r>
            <a:r>
              <a:rPr lang="en-US" dirty="0" smtClean="0"/>
              <a:t>l</a:t>
            </a:r>
            <a:r>
              <a:rPr lang="ru-RU" dirty="0" smtClean="0"/>
              <a:t>а </a:t>
            </a:r>
            <a:r>
              <a:rPr lang="ru-RU" dirty="0" err="1" smtClean="0"/>
              <a:t>бихуси</a:t>
            </a:r>
            <a:r>
              <a:rPr lang="ru-RU" dirty="0" smtClean="0"/>
              <a:t> ?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7525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000" i="1" dirty="0" err="1" smtClean="0"/>
              <a:t>Улализир</a:t>
            </a:r>
            <a:r>
              <a:rPr lang="ru-RU" sz="4000" i="1" dirty="0" smtClean="0"/>
              <a:t> шин </a:t>
            </a:r>
            <a:r>
              <a:rPr lang="ru-RU" sz="4000" i="1" dirty="0" err="1" smtClean="0"/>
              <a:t>хес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вирару</a:t>
            </a:r>
            <a:r>
              <a:rPr lang="ru-RU" sz="4000" i="1" dirty="0" smtClean="0"/>
              <a:t>? (</a:t>
            </a:r>
            <a:r>
              <a:rPr lang="ru-RU" sz="4000" i="1" dirty="0" err="1" smtClean="0"/>
              <a:t>вирар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миъдяргIяхъили</a:t>
            </a:r>
            <a:r>
              <a:rPr lang="ru-RU" sz="4000" i="1" dirty="0" smtClean="0"/>
              <a:t>).</a:t>
            </a:r>
            <a:endParaRPr lang="ru-RU" sz="4000" dirty="0" smtClean="0"/>
          </a:p>
          <a:p>
            <a:pPr lvl="0"/>
            <a:r>
              <a:rPr lang="ru-RU" sz="4000" i="1" dirty="0" err="1" smtClean="0"/>
              <a:t>Урши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верхIел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дус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виубхIели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илис</a:t>
            </a:r>
            <a:r>
              <a:rPr lang="ru-RU" sz="4000" i="1" dirty="0" smtClean="0"/>
              <a:t> чара </a:t>
            </a:r>
            <a:r>
              <a:rPr lang="ru-RU" sz="4000" i="1" dirty="0" err="1" smtClean="0"/>
              <a:t>агарли</a:t>
            </a:r>
            <a:r>
              <a:rPr lang="ru-RU" sz="4000" i="1" dirty="0" smtClean="0"/>
              <a:t> се </a:t>
            </a:r>
            <a:r>
              <a:rPr lang="ru-RU" sz="4000" i="1" dirty="0" err="1" smtClean="0"/>
              <a:t>бетарара</a:t>
            </a:r>
            <a:r>
              <a:rPr lang="ru-RU" sz="4000" i="1" dirty="0" smtClean="0"/>
              <a:t>? (</a:t>
            </a:r>
            <a:r>
              <a:rPr lang="ru-RU" sz="4000" i="1" dirty="0" err="1" smtClean="0"/>
              <a:t>гехIъибиллизи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ухIнаулхъан</a:t>
            </a:r>
            <a:r>
              <a:rPr lang="ru-RU" sz="4000" i="1" dirty="0" smtClean="0"/>
              <a:t>).</a:t>
            </a:r>
            <a:endParaRPr lang="ru-RU" sz="4000" dirty="0" smtClean="0"/>
          </a:p>
          <a:p>
            <a:pPr lvl="0"/>
            <a:r>
              <a:rPr lang="ru-RU" sz="4000" i="1" dirty="0" err="1" smtClean="0"/>
              <a:t>Унцла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гIелаб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цурала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гьалаб</a:t>
            </a:r>
            <a:r>
              <a:rPr lang="ru-RU" sz="4000" i="1" dirty="0" smtClean="0"/>
              <a:t> се </a:t>
            </a:r>
            <a:r>
              <a:rPr lang="ru-RU" sz="4000" i="1" dirty="0" err="1" smtClean="0"/>
              <a:t>бирара</a:t>
            </a:r>
            <a:r>
              <a:rPr lang="ru-RU" sz="4000" i="1" dirty="0" smtClean="0"/>
              <a:t>? (</a:t>
            </a:r>
            <a:r>
              <a:rPr lang="ru-RU" sz="4000" i="1" dirty="0" err="1" smtClean="0"/>
              <a:t>ц</a:t>
            </a:r>
            <a:r>
              <a:rPr lang="ru-RU" sz="4000" i="1" dirty="0" smtClean="0"/>
              <a:t>.)</a:t>
            </a:r>
            <a:endParaRPr lang="ru-RU" sz="4000" dirty="0" smtClean="0"/>
          </a:p>
          <a:p>
            <a:pPr lvl="0"/>
            <a:r>
              <a:rPr lang="ru-RU" sz="4000" i="1" dirty="0" smtClean="0"/>
              <a:t>Дуги </a:t>
            </a:r>
            <a:r>
              <a:rPr lang="ru-RU" sz="4000" i="1" dirty="0" err="1" smtClean="0"/>
              <a:t>ва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хIери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селичил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тамандирара</a:t>
            </a:r>
            <a:r>
              <a:rPr lang="ru-RU" sz="4000" i="1" dirty="0" smtClean="0"/>
              <a:t>? (</a:t>
            </a:r>
            <a:r>
              <a:rPr lang="ru-RU" sz="4000" i="1" dirty="0" err="1" smtClean="0"/>
              <a:t>и-личил</a:t>
            </a:r>
            <a:r>
              <a:rPr lang="ru-RU" sz="4000" i="1" dirty="0" smtClean="0"/>
              <a:t>).</a:t>
            </a:r>
            <a:endParaRPr lang="ru-RU" sz="4000" dirty="0" smtClean="0"/>
          </a:p>
          <a:p>
            <a:pPr lvl="0"/>
            <a:r>
              <a:rPr lang="ru-RU" sz="4000" i="1" dirty="0" smtClean="0"/>
              <a:t>Шила </a:t>
            </a:r>
            <a:r>
              <a:rPr lang="ru-RU" sz="4000" i="1" dirty="0" err="1" smtClean="0"/>
              <a:t>гьалаб</a:t>
            </a:r>
            <a:r>
              <a:rPr lang="ru-RU" sz="4000" i="1" dirty="0" smtClean="0"/>
              <a:t> се </a:t>
            </a:r>
            <a:r>
              <a:rPr lang="ru-RU" sz="4000" i="1" dirty="0" err="1" smtClean="0"/>
              <a:t>леба</a:t>
            </a:r>
            <a:r>
              <a:rPr lang="ru-RU" sz="4000" i="1" dirty="0" smtClean="0"/>
              <a:t>? (Ш).</a:t>
            </a:r>
            <a:endParaRPr lang="ru-RU" sz="4000" dirty="0" smtClean="0"/>
          </a:p>
          <a:p>
            <a:pPr lvl="0"/>
            <a:r>
              <a:rPr lang="ru-RU" sz="4000" dirty="0" smtClean="0"/>
              <a:t>Сен </a:t>
            </a:r>
            <a:r>
              <a:rPr lang="ru-RU" sz="4000" dirty="0" err="1" smtClean="0"/>
              <a:t>кьап</a:t>
            </a:r>
            <a:r>
              <a:rPr lang="en-US" sz="4000" dirty="0" smtClean="0"/>
              <a:t>l</a:t>
            </a:r>
            <a:r>
              <a:rPr lang="ru-RU" sz="4000" dirty="0" smtClean="0"/>
              <a:t>а </a:t>
            </a:r>
            <a:r>
              <a:rPr lang="ru-RU" sz="4000" dirty="0" err="1" smtClean="0"/>
              <a:t>бихуси</a:t>
            </a:r>
            <a:r>
              <a:rPr lang="ru-RU" sz="4000" dirty="0" smtClean="0"/>
              <a:t> ?(Сенах</a:t>
            </a:r>
            <a:r>
              <a:rPr lang="en-US" sz="4000" dirty="0" smtClean="0"/>
              <a:t>l</a:t>
            </a:r>
            <a:r>
              <a:rPr lang="ru-RU" sz="4000" dirty="0" err="1" smtClean="0"/>
              <a:t>енну</a:t>
            </a:r>
            <a:r>
              <a:rPr lang="ru-RU" sz="4000" dirty="0" smtClean="0"/>
              <a:t> </a:t>
            </a:r>
            <a:r>
              <a:rPr lang="ru-RU" sz="4000" dirty="0" err="1" smtClean="0"/>
              <a:t>сабил</a:t>
            </a:r>
            <a:r>
              <a:rPr lang="ru-RU" sz="4000" dirty="0" smtClean="0"/>
              <a:t> </a:t>
            </a:r>
            <a:r>
              <a:rPr lang="ru-RU" sz="4000" dirty="0" err="1" smtClean="0"/>
              <a:t>башес</a:t>
            </a:r>
            <a:r>
              <a:rPr lang="ru-RU" sz="4000" dirty="0" smtClean="0"/>
              <a:t> </a:t>
            </a:r>
            <a:r>
              <a:rPr lang="ru-RU" sz="4000" dirty="0" err="1" smtClean="0"/>
              <a:t>х</a:t>
            </a:r>
            <a:r>
              <a:rPr lang="en-US" sz="4000" dirty="0" smtClean="0"/>
              <a:t>l</a:t>
            </a:r>
            <a:r>
              <a:rPr lang="ru-RU" sz="4000" dirty="0" err="1" smtClean="0"/>
              <a:t>ебирар</a:t>
            </a:r>
            <a:r>
              <a:rPr lang="ru-RU" sz="4000" dirty="0" smtClean="0"/>
              <a:t>)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. 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6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 2.  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ХIисабти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дарая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,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дарган</a:t>
            </a:r>
            <a:r>
              <a:rPr lang="ru-RU" dirty="0">
                <a:solidFill>
                  <a:srgbClr val="FF0000"/>
                </a:solidFill>
                <a:effectLst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дев         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баргая</a:t>
            </a:r>
            <a:r>
              <a:rPr lang="ru-RU" dirty="0">
                <a:solidFill>
                  <a:srgbClr val="FF0000"/>
                </a:solidFill>
                <a:effectLst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1152128"/>
          </a:xfrm>
          <a:solidFill>
            <a:schemeClr val="accent6">
              <a:lumMod val="75000"/>
            </a:schemeClr>
          </a:solidFill>
        </p:spPr>
        <p:txBody>
          <a:bodyPr>
            <a:normAutofit fontScale="32500" lnSpcReduction="20000"/>
          </a:bodyPr>
          <a:lstStyle/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sz="12300" b="1" dirty="0" smtClean="0">
                <a:solidFill>
                  <a:srgbClr val="FF0000"/>
                </a:solidFill>
              </a:rPr>
              <a:t> а)    </a:t>
            </a:r>
            <a:r>
              <a:rPr lang="ru-RU" sz="12300" b="1" i="1" dirty="0" err="1" smtClean="0">
                <a:solidFill>
                  <a:srgbClr val="FFFF00"/>
                </a:solidFill>
              </a:rPr>
              <a:t>ХIер</a:t>
            </a:r>
            <a:r>
              <a:rPr lang="ru-RU" sz="12300" b="1" i="1" dirty="0" smtClean="0">
                <a:solidFill>
                  <a:srgbClr val="FFFF00"/>
                </a:solidFill>
              </a:rPr>
              <a:t> </a:t>
            </a:r>
            <a:r>
              <a:rPr lang="ru-RU" sz="12300" b="1" i="1" dirty="0">
                <a:solidFill>
                  <a:srgbClr val="FFFF00"/>
                </a:solidFill>
              </a:rPr>
              <a:t>– ер + </a:t>
            </a:r>
            <a:r>
              <a:rPr lang="ru-RU" sz="12300" b="1" i="1" dirty="0" err="1">
                <a:solidFill>
                  <a:srgbClr val="FFFF00"/>
                </a:solidFill>
              </a:rPr>
              <a:t>ур</a:t>
            </a:r>
            <a:r>
              <a:rPr lang="ru-RU" sz="12300" b="1" i="1" dirty="0">
                <a:solidFill>
                  <a:srgbClr val="FFFF00"/>
                </a:solidFill>
              </a:rPr>
              <a:t> +</a:t>
            </a:r>
            <a:r>
              <a:rPr lang="ru-RU" sz="12300" b="1" i="1" dirty="0" err="1">
                <a:solidFill>
                  <a:srgbClr val="FFFF00"/>
                </a:solidFill>
              </a:rPr>
              <a:t>ме</a:t>
            </a:r>
            <a:r>
              <a:rPr lang="ru-RU" sz="12300" b="1" i="1" dirty="0">
                <a:solidFill>
                  <a:srgbClr val="FFFF00"/>
                </a:solidFill>
              </a:rPr>
              <a:t> – е + </a:t>
            </a:r>
            <a:r>
              <a:rPr lang="ru-RU" sz="12300" b="1" i="1" dirty="0" err="1">
                <a:solidFill>
                  <a:srgbClr val="FFFF00"/>
                </a:solidFill>
              </a:rPr>
              <a:t>ат</a:t>
            </a:r>
            <a:r>
              <a:rPr lang="ru-RU" sz="12300" b="1" i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7149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5" y="2087499"/>
            <a:ext cx="4320480" cy="110799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6600" b="1" i="1" dirty="0" smtClean="0"/>
              <a:t>    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хIурмат</a:t>
            </a:r>
            <a:endParaRPr lang="ru-RU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074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20888"/>
            <a:ext cx="8424936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б)  </a:t>
            </a:r>
            <a:r>
              <a:rPr lang="ru-RU" sz="4400" b="1" i="1" dirty="0" err="1" smtClean="0">
                <a:solidFill>
                  <a:srgbClr val="FFFF00"/>
                </a:solidFill>
              </a:rPr>
              <a:t>Ра+ду-ду+зе-е+и+да-а+ешу-у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4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5052</TotalTime>
  <Words>597</Words>
  <Application>Microsoft Office PowerPoint</Application>
  <PresentationFormat>Экран (4:3)</PresentationFormat>
  <Paragraphs>141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Абз-хIяз</vt:lpstr>
      <vt:lpstr>Слайд 2</vt:lpstr>
      <vt:lpstr>Слайд 3</vt:lpstr>
      <vt:lpstr>Слайд 4</vt:lpstr>
      <vt:lpstr>Слайд 5</vt:lpstr>
      <vt:lpstr>Слайд 6</vt:lpstr>
      <vt:lpstr> 2.   ХIисабти  дарая , дарган  дев          баргая.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  5. Кроссворд. Дугьбас    антонимти                               пикридарес     ( ганзухъ   х1урпра   биц1ахъая ) </vt:lpstr>
      <vt:lpstr>Кроссворд. Дугьбас  антонимти                                  пикридарес              ( ганзухъ   х1урпра   биц1ахъая ) </vt:lpstr>
      <vt:lpstr>7. Капитантала  конкурс   «Ишди гlергъити дугьбазирад учидяхъ дугьби дарая» </vt:lpstr>
      <vt:lpstr>Слайд 26</vt:lpstr>
      <vt:lpstr>Слайд 27</vt:lpstr>
      <vt:lpstr>    8.  Дугьбала     цалабикуназир    хат1аби   даргая:    </vt:lpstr>
      <vt:lpstr>Слайд 29</vt:lpstr>
      <vt:lpstr>   9. Х1яз «Имц1аси  гъай   барга» </vt:lpstr>
      <vt:lpstr>Слайд 31</vt:lpstr>
      <vt:lpstr>жюрила  гъай</vt:lpstr>
      <vt:lpstr>ГIяхIли каленая, дурхIни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Багьираби.  </dc:title>
  <dc:creator>next</dc:creator>
  <cp:lastModifiedBy>КомпЛенд</cp:lastModifiedBy>
  <cp:revision>77</cp:revision>
  <dcterms:created xsi:type="dcterms:W3CDTF">2017-02-23T16:53:18Z</dcterms:created>
  <dcterms:modified xsi:type="dcterms:W3CDTF">2019-02-04T18:25:37Z</dcterms:modified>
</cp:coreProperties>
</file>